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2" r:id="rId4"/>
    <p:sldMasterId id="2147484007" r:id="rId5"/>
    <p:sldMasterId id="2147484050" r:id="rId6"/>
  </p:sldMasterIdLst>
  <p:notesMasterIdLst>
    <p:notesMasterId r:id="rId15"/>
  </p:notesMasterIdLst>
  <p:handoutMasterIdLst>
    <p:handoutMasterId r:id="rId16"/>
  </p:handoutMasterIdLst>
  <p:sldIdLst>
    <p:sldId id="604" r:id="rId7"/>
    <p:sldId id="605" r:id="rId8"/>
    <p:sldId id="612" r:id="rId9"/>
    <p:sldId id="613" r:id="rId10"/>
    <p:sldId id="614" r:id="rId11"/>
    <p:sldId id="615" r:id="rId12"/>
    <p:sldId id="611" r:id="rId13"/>
    <p:sldId id="256" r:id="rId1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5472" userDrawn="1">
          <p15:clr>
            <a:srgbClr val="A4A3A4"/>
          </p15:clr>
        </p15:guide>
        <p15:guide id="4" pos="288" userDrawn="1">
          <p15:clr>
            <a:srgbClr val="A4A3A4"/>
          </p15:clr>
        </p15:guide>
        <p15:guide id="5" orient="horz" pos="270" userDrawn="1">
          <p15:clr>
            <a:srgbClr val="A4A3A4"/>
          </p15:clr>
        </p15:guide>
        <p15:guide id="6" orient="horz" pos="29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2E2E"/>
    <a:srgbClr val="092C74"/>
    <a:srgbClr val="69AC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110" autoAdjust="0"/>
    <p:restoredTop sz="86457"/>
  </p:normalViewPr>
  <p:slideViewPr>
    <p:cSldViewPr snapToGrid="0" showGuides="1">
      <p:cViewPr varScale="1">
        <p:scale>
          <a:sx n="119" d="100"/>
          <a:sy n="119" d="100"/>
        </p:scale>
        <p:origin x="2160" y="184"/>
      </p:cViewPr>
      <p:guideLst>
        <p:guide orient="horz" pos="1620"/>
        <p:guide pos="2880"/>
        <p:guide pos="5472"/>
        <p:guide pos="288"/>
        <p:guide orient="horz" pos="270"/>
        <p:guide orient="horz" pos="2988"/>
      </p:guideLst>
    </p:cSldViewPr>
  </p:slideViewPr>
  <p:outlineViewPr>
    <p:cViewPr>
      <p:scale>
        <a:sx n="33" d="100"/>
        <a:sy n="33" d="100"/>
      </p:scale>
      <p:origin x="0" y="0"/>
    </p:cViewPr>
  </p:outlineViewPr>
  <p:notesTextViewPr>
    <p:cViewPr>
      <p:scale>
        <a:sx n="1" d="1"/>
        <a:sy n="1" d="1"/>
      </p:scale>
      <p:origin x="0" y="-24"/>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ce Pascale" userId="33a09a6f-b2d1-47a5-b3b3-352468c288fc" providerId="ADAL" clId="{73F27259-82CF-6F44-BF06-2857787B3777}"/>
    <pc:docChg chg="undo custSel modSld">
      <pc:chgData name="Chance Pascale" userId="33a09a6f-b2d1-47a5-b3b3-352468c288fc" providerId="ADAL" clId="{73F27259-82CF-6F44-BF06-2857787B3777}" dt="2021-02-20T21:08:46.083" v="71" actId="20577"/>
      <pc:docMkLst>
        <pc:docMk/>
      </pc:docMkLst>
      <pc:sldChg chg="modNotesTx">
        <pc:chgData name="Chance Pascale" userId="33a09a6f-b2d1-47a5-b3b3-352468c288fc" providerId="ADAL" clId="{73F27259-82CF-6F44-BF06-2857787B3777}" dt="2021-02-20T20:28:41.806" v="0" actId="20577"/>
        <pc:sldMkLst>
          <pc:docMk/>
          <pc:sldMk cId="2208323800" sldId="604"/>
        </pc:sldMkLst>
      </pc:sldChg>
      <pc:sldChg chg="modNotesTx">
        <pc:chgData name="Chance Pascale" userId="33a09a6f-b2d1-47a5-b3b3-352468c288fc" providerId="ADAL" clId="{73F27259-82CF-6F44-BF06-2857787B3777}" dt="2021-02-20T20:31:29.803" v="5" actId="20577"/>
        <pc:sldMkLst>
          <pc:docMk/>
          <pc:sldMk cId="2405996733" sldId="605"/>
        </pc:sldMkLst>
      </pc:sldChg>
      <pc:sldChg chg="modNotesTx">
        <pc:chgData name="Chance Pascale" userId="33a09a6f-b2d1-47a5-b3b3-352468c288fc" providerId="ADAL" clId="{73F27259-82CF-6F44-BF06-2857787B3777}" dt="2021-02-20T20:42:33.158" v="25" actId="20577"/>
        <pc:sldMkLst>
          <pc:docMk/>
          <pc:sldMk cId="1403088678" sldId="612"/>
        </pc:sldMkLst>
      </pc:sldChg>
      <pc:sldChg chg="modNotesTx">
        <pc:chgData name="Chance Pascale" userId="33a09a6f-b2d1-47a5-b3b3-352468c288fc" providerId="ADAL" clId="{73F27259-82CF-6F44-BF06-2857787B3777}" dt="2021-02-20T20:51:40.285" v="43" actId="20577"/>
        <pc:sldMkLst>
          <pc:docMk/>
          <pc:sldMk cId="916867440" sldId="613"/>
        </pc:sldMkLst>
      </pc:sldChg>
      <pc:sldChg chg="modNotesTx">
        <pc:chgData name="Chance Pascale" userId="33a09a6f-b2d1-47a5-b3b3-352468c288fc" providerId="ADAL" clId="{73F27259-82CF-6F44-BF06-2857787B3777}" dt="2021-02-20T21:00:06.221" v="56" actId="20577"/>
        <pc:sldMkLst>
          <pc:docMk/>
          <pc:sldMk cId="2155713019" sldId="614"/>
        </pc:sldMkLst>
      </pc:sldChg>
      <pc:sldChg chg="modNotesTx">
        <pc:chgData name="Chance Pascale" userId="33a09a6f-b2d1-47a5-b3b3-352468c288fc" providerId="ADAL" clId="{73F27259-82CF-6F44-BF06-2857787B3777}" dt="2021-02-20T21:08:46.083" v="71" actId="20577"/>
        <pc:sldMkLst>
          <pc:docMk/>
          <pc:sldMk cId="553439932" sldId="61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5F52E7-5C0C-456C-BBFC-C078470C52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3811CF-080A-4CC5-86EF-B43E625A90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6FAD2F-3255-4D6B-B7D0-3AD777FD6E16}" type="datetimeFigureOut">
              <a:rPr lang="en-US" smtClean="0"/>
              <a:t>2/20/21</a:t>
            </a:fld>
            <a:endParaRPr lang="en-US"/>
          </a:p>
        </p:txBody>
      </p:sp>
      <p:sp>
        <p:nvSpPr>
          <p:cNvPr id="4" name="Footer Placeholder 3">
            <a:extLst>
              <a:ext uri="{FF2B5EF4-FFF2-40B4-BE49-F238E27FC236}">
                <a16:creationId xmlns:a16="http://schemas.microsoft.com/office/drawing/2014/main" id="{B0227A20-36C9-4A9B-80F5-C901AEE11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07B264A-566F-4D57-AA83-B2D4076BB14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DB7DCB-9EC0-4793-8462-68AC0ED491CA}" type="slidenum">
              <a:rPr lang="en-US" smtClean="0"/>
              <a:t>‹#›</a:t>
            </a:fld>
            <a:endParaRPr lang="en-US"/>
          </a:p>
        </p:txBody>
      </p:sp>
    </p:spTree>
    <p:extLst>
      <p:ext uri="{BB962C8B-B14F-4D97-AF65-F5344CB8AC3E}">
        <p14:creationId xmlns:p14="http://schemas.microsoft.com/office/powerpoint/2010/main" val="1767196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svg>
</file>

<file path=ppt/media/image2.png>
</file>

<file path=ppt/media/image3.png>
</file>

<file path=ppt/media/image4.png>
</file>

<file path=ppt/media/image5.jp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A7F51-485C-4411-96B4-8DBF10CDD334}" type="datetimeFigureOut">
              <a:rPr lang="en-US" smtClean="0"/>
              <a:t>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79F371-3862-4534-BA58-4E7EFD6CBEB2}" type="slidenum">
              <a:rPr lang="en-US" smtClean="0"/>
              <a:t>‹#›</a:t>
            </a:fld>
            <a:endParaRPr lang="en-US"/>
          </a:p>
        </p:txBody>
      </p:sp>
    </p:spTree>
    <p:extLst>
      <p:ext uri="{BB962C8B-B14F-4D97-AF65-F5344CB8AC3E}">
        <p14:creationId xmlns:p14="http://schemas.microsoft.com/office/powerpoint/2010/main" val="411810487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effectLst/>
                <a:latin typeface="+mn-lt"/>
                <a:ea typeface="+mn-ea"/>
                <a:cs typeface="+mn-cs"/>
              </a:rPr>
              <a:t>Hello and I hope you will enjoy this discussion on concurrent programming problems and algorithms to solve them</a:t>
            </a:r>
          </a:p>
        </p:txBody>
      </p:sp>
      <p:sp>
        <p:nvSpPr>
          <p:cNvPr id="4" name="Slide Number Placeholder 3"/>
          <p:cNvSpPr>
            <a:spLocks noGrp="1"/>
          </p:cNvSpPr>
          <p:nvPr>
            <p:ph type="sldNum" sz="quarter" idx="5"/>
          </p:nvPr>
        </p:nvSpPr>
        <p:spPr/>
        <p:txBody>
          <a:bodyPr/>
          <a:lstStyle/>
          <a:p>
            <a:fld id="{EF79F371-3862-4534-BA58-4E7EFD6CBEB2}" type="slidenum">
              <a:rPr lang="en-US" smtClean="0"/>
              <a:t>1</a:t>
            </a:fld>
            <a:endParaRPr lang="en-US"/>
          </a:p>
        </p:txBody>
      </p:sp>
    </p:spTree>
    <p:extLst>
      <p:ext uri="{BB962C8B-B14F-4D97-AF65-F5344CB8AC3E}">
        <p14:creationId xmlns:p14="http://schemas.microsoft.com/office/powerpoint/2010/main" val="1923282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4 canonical challenges and algorithms in the world of parallel programming are dining philosophers, producer-consumer, sleeping barber and also data and code synchronization (more of a parallel programming mechanism).</a:t>
            </a:r>
          </a:p>
          <a:p>
            <a:r>
              <a:rPr lang="en-US" sz="900" kern="1200" dirty="0">
                <a:solidFill>
                  <a:schemeClr val="tx1"/>
                </a:solidFill>
                <a:effectLst/>
                <a:latin typeface="+mn-lt"/>
                <a:ea typeface="+mn-ea"/>
                <a:cs typeface="+mn-cs"/>
              </a:rPr>
              <a:t>Each of these are at the heart of different issues that you will encounter and a solution for them will solve numerous analogous issues, so keep them in mind as a pattern to look for when programming with parallelism.</a:t>
            </a:r>
          </a:p>
        </p:txBody>
      </p:sp>
      <p:sp>
        <p:nvSpPr>
          <p:cNvPr id="4" name="Slide Number Placeholder 3"/>
          <p:cNvSpPr>
            <a:spLocks noGrp="1"/>
          </p:cNvSpPr>
          <p:nvPr>
            <p:ph type="sldNum" sz="quarter" idx="5"/>
          </p:nvPr>
        </p:nvSpPr>
        <p:spPr/>
        <p:txBody>
          <a:bodyPr/>
          <a:lstStyle/>
          <a:p>
            <a:fld id="{EF79F371-3862-4534-BA58-4E7EFD6CBEB2}" type="slidenum">
              <a:rPr lang="en-US" smtClean="0"/>
              <a:t>2</a:t>
            </a:fld>
            <a:endParaRPr lang="en-US"/>
          </a:p>
        </p:txBody>
      </p:sp>
    </p:spTree>
    <p:extLst>
      <p:ext uri="{BB962C8B-B14F-4D97-AF65-F5344CB8AC3E}">
        <p14:creationId xmlns:p14="http://schemas.microsoft.com/office/powerpoint/2010/main" val="7072149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I hope you enjoy this depiction of the dining philosophers problem, using Ron Swanson from Parks and Rec, which seems a little less scary than having Socrates and Plato waiting to eat.</a:t>
            </a:r>
          </a:p>
          <a:p>
            <a:r>
              <a:rPr lang="en-US" sz="900" kern="1200" dirty="0">
                <a:solidFill>
                  <a:schemeClr val="tx1"/>
                </a:solidFill>
                <a:effectLst/>
                <a:latin typeface="+mn-lt"/>
                <a:ea typeface="+mn-ea"/>
                <a:cs typeface="+mn-cs"/>
              </a:rPr>
              <a:t>So each philosopher wants to eat but they need two forks to be able to do this.</a:t>
            </a:r>
          </a:p>
          <a:p>
            <a:r>
              <a:rPr lang="en-US" sz="900" kern="1200" dirty="0">
                <a:solidFill>
                  <a:schemeClr val="tx1"/>
                </a:solidFill>
                <a:effectLst/>
                <a:latin typeface="+mn-lt"/>
                <a:ea typeface="+mn-ea"/>
                <a:cs typeface="+mn-cs"/>
              </a:rPr>
              <a:t>Don’t ask me why they need two forks but they do.</a:t>
            </a:r>
          </a:p>
          <a:p>
            <a:r>
              <a:rPr lang="en-US" sz="900" kern="1200" dirty="0">
                <a:solidFill>
                  <a:schemeClr val="tx1"/>
                </a:solidFill>
                <a:effectLst/>
                <a:latin typeface="+mn-lt"/>
                <a:ea typeface="+mn-ea"/>
                <a:cs typeface="+mn-cs"/>
              </a:rPr>
              <a:t>They can only do one thing at a time, pick up one fork, eat eggs, put a fork down, etc.</a:t>
            </a:r>
          </a:p>
          <a:p>
            <a:r>
              <a:rPr lang="en-US" sz="900" kern="1200" dirty="0">
                <a:solidFill>
                  <a:schemeClr val="tx1"/>
                </a:solidFill>
                <a:effectLst/>
                <a:latin typeface="+mn-lt"/>
                <a:ea typeface="+mn-ea"/>
                <a:cs typeface="+mn-cs"/>
              </a:rPr>
              <a:t>So they need to eat with both and in a naive implementation, where a philosopher tries to pick up the left fork and then the right and then eat and put forks down, will fail since this will most probably result with each philosopher having one fork and hangry!</a:t>
            </a:r>
          </a:p>
          <a:p>
            <a:r>
              <a:rPr lang="en-US" sz="900" kern="1200" dirty="0">
                <a:solidFill>
                  <a:schemeClr val="tx1"/>
                </a:solidFill>
                <a:effectLst/>
                <a:latin typeface="+mn-lt"/>
                <a:ea typeface="+mn-ea"/>
                <a:cs typeface="+mn-cs"/>
              </a:rPr>
              <a:t>Does this seem familiar? It is a little bit of a few of the pitfalls encountered in the previous video.</a:t>
            </a:r>
          </a:p>
          <a:p>
            <a:r>
              <a:rPr lang="en-US" sz="900" kern="1200" dirty="0">
                <a:solidFill>
                  <a:schemeClr val="tx1"/>
                </a:solidFill>
                <a:effectLst/>
                <a:latin typeface="+mn-lt"/>
                <a:ea typeface="+mn-ea"/>
                <a:cs typeface="+mn-cs"/>
              </a:rPr>
              <a:t>If you expect each philosopher to neatly and politely get forks and eat without ever trying to pick up the same fork then it is resource contention (with the fork being the resource).</a:t>
            </a:r>
          </a:p>
          <a:p>
            <a:r>
              <a:rPr lang="en-US" sz="900" kern="1200" dirty="0">
                <a:solidFill>
                  <a:schemeClr val="tx1"/>
                </a:solidFill>
                <a:effectLst/>
                <a:latin typeface="+mn-lt"/>
                <a:ea typeface="+mn-ea"/>
                <a:cs typeface="+mn-cs"/>
              </a:rPr>
              <a:t>If you have the philosophers hold their ground and never drop a fork then it is dead lock, almost literally.</a:t>
            </a:r>
          </a:p>
          <a:p>
            <a:r>
              <a:rPr lang="en-US" sz="900" kern="1200" dirty="0">
                <a:solidFill>
                  <a:schemeClr val="tx1"/>
                </a:solidFill>
                <a:effectLst/>
                <a:latin typeface="+mn-lt"/>
                <a:ea typeface="+mn-ea"/>
                <a:cs typeface="+mn-cs"/>
              </a:rPr>
              <a:t>If each philosopher drops the fork they hold and tries to get the other fork then you probably have live lock.</a:t>
            </a:r>
          </a:p>
          <a:p>
            <a:r>
              <a:rPr lang="en-US" sz="900" kern="1200" dirty="0">
                <a:solidFill>
                  <a:schemeClr val="tx1"/>
                </a:solidFill>
                <a:effectLst/>
                <a:latin typeface="+mn-lt"/>
                <a:ea typeface="+mn-ea"/>
                <a:cs typeface="+mn-cs"/>
              </a:rPr>
              <a:t>Consider a way to solve this? Could the philosophers communicate to each other or have a central authority determine the order.</a:t>
            </a:r>
          </a:p>
          <a:p>
            <a:r>
              <a:rPr lang="en-US" sz="900" kern="1200" dirty="0">
                <a:solidFill>
                  <a:schemeClr val="tx1"/>
                </a:solidFill>
                <a:effectLst/>
                <a:latin typeface="+mn-lt"/>
                <a:ea typeface="+mn-ea"/>
                <a:cs typeface="+mn-cs"/>
              </a:rPr>
              <a:t>There are many solutions to this problem but they aren’t always easy, so think before writing code.</a:t>
            </a:r>
          </a:p>
          <a:p>
            <a:endParaRPr lang="en-US" dirty="0"/>
          </a:p>
        </p:txBody>
      </p:sp>
      <p:sp>
        <p:nvSpPr>
          <p:cNvPr id="4" name="Slide Number Placeholder 3"/>
          <p:cNvSpPr>
            <a:spLocks noGrp="1"/>
          </p:cNvSpPr>
          <p:nvPr>
            <p:ph type="sldNum" sz="quarter" idx="5"/>
          </p:nvPr>
        </p:nvSpPr>
        <p:spPr/>
        <p:txBody>
          <a:bodyPr/>
          <a:lstStyle/>
          <a:p>
            <a:fld id="{EF79F371-3862-4534-BA58-4E7EFD6CBEB2}" type="slidenum">
              <a:rPr lang="en-US" smtClean="0"/>
              <a:t>3</a:t>
            </a:fld>
            <a:endParaRPr lang="en-US"/>
          </a:p>
        </p:txBody>
      </p:sp>
    </p:spTree>
    <p:extLst>
      <p:ext uri="{BB962C8B-B14F-4D97-AF65-F5344CB8AC3E}">
        <p14:creationId xmlns:p14="http://schemas.microsoft.com/office/powerpoint/2010/main" val="573602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Producer consumer or reader writer pattern is a very common tool these days.</a:t>
            </a:r>
          </a:p>
          <a:p>
            <a:r>
              <a:rPr lang="en-US" sz="900" kern="1200" dirty="0">
                <a:solidFill>
                  <a:schemeClr val="tx1"/>
                </a:solidFill>
                <a:effectLst/>
                <a:latin typeface="+mn-lt"/>
                <a:ea typeface="+mn-ea"/>
                <a:cs typeface="+mn-cs"/>
              </a:rPr>
              <a:t>A very common way this is used is in message queues, which allow for data to be added sequentially, non-sequentially, in a streaming or batch fashion.</a:t>
            </a:r>
          </a:p>
          <a:p>
            <a:r>
              <a:rPr lang="en-US" sz="900" kern="1200" dirty="0">
                <a:solidFill>
                  <a:schemeClr val="tx1"/>
                </a:solidFill>
                <a:effectLst/>
                <a:latin typeface="+mn-lt"/>
                <a:ea typeface="+mn-ea"/>
                <a:cs typeface="+mn-cs"/>
              </a:rPr>
              <a:t>Then users pull or subscribe to the message queue and it returns data (either in order or as it becomes available).</a:t>
            </a:r>
          </a:p>
          <a:p>
            <a:r>
              <a:rPr lang="en-US" sz="900" kern="1200" dirty="0">
                <a:solidFill>
                  <a:schemeClr val="tx1"/>
                </a:solidFill>
                <a:effectLst/>
                <a:latin typeface="+mn-lt"/>
                <a:ea typeface="+mn-ea"/>
                <a:cs typeface="+mn-cs"/>
              </a:rPr>
              <a:t>One or more processes, producers, can then add data to be consumed by the consumers.</a:t>
            </a:r>
          </a:p>
          <a:p>
            <a:r>
              <a:rPr lang="en-US" sz="900" kern="1200" dirty="0">
                <a:solidFill>
                  <a:schemeClr val="tx1"/>
                </a:solidFill>
                <a:effectLst/>
                <a:latin typeface="+mn-lt"/>
                <a:ea typeface="+mn-ea"/>
                <a:cs typeface="+mn-cs"/>
              </a:rPr>
              <a:t>If there are is more data than the queue can handle there are a number of strategies based on how the data is used.</a:t>
            </a:r>
          </a:p>
          <a:p>
            <a:r>
              <a:rPr lang="en-US" sz="900" kern="1200" dirty="0">
                <a:solidFill>
                  <a:schemeClr val="tx1"/>
                </a:solidFill>
                <a:effectLst/>
                <a:latin typeface="+mn-lt"/>
                <a:ea typeface="+mn-ea"/>
                <a:cs typeface="+mn-cs"/>
              </a:rPr>
              <a:t>If the most recent data is most important, then the queue will drop the oldest data.</a:t>
            </a:r>
          </a:p>
          <a:p>
            <a:r>
              <a:rPr lang="en-US" sz="900" kern="1200" dirty="0">
                <a:solidFill>
                  <a:schemeClr val="tx1"/>
                </a:solidFill>
                <a:effectLst/>
                <a:latin typeface="+mn-lt"/>
                <a:ea typeface="+mn-ea"/>
                <a:cs typeface="+mn-cs"/>
              </a:rPr>
              <a:t>If only a subsampling of data is needed, then data can be randomly dropped from the queue.</a:t>
            </a:r>
          </a:p>
          <a:p>
            <a:r>
              <a:rPr lang="en-US" sz="900" kern="1200" dirty="0">
                <a:solidFill>
                  <a:schemeClr val="tx1"/>
                </a:solidFill>
                <a:effectLst/>
                <a:latin typeface="+mn-lt"/>
                <a:ea typeface="+mn-ea"/>
                <a:cs typeface="+mn-cs"/>
              </a:rPr>
              <a:t>If all data is important than newer data can be stored for access (slower and less costly) when space is available or consumers can be told to hold back.</a:t>
            </a:r>
          </a:p>
          <a:p>
            <a:r>
              <a:rPr lang="en-US" sz="900" kern="1200" dirty="0">
                <a:solidFill>
                  <a:schemeClr val="tx1"/>
                </a:solidFill>
                <a:effectLst/>
                <a:latin typeface="+mn-lt"/>
                <a:ea typeface="+mn-ea"/>
                <a:cs typeface="+mn-cs"/>
              </a:rPr>
              <a:t>There is a chance of race conditions if the data structure or queue allows for overwriting of values or the pointer/index for the producer ends up being ahead of the index for the consumer and thus a producer may never end up with new data.</a:t>
            </a:r>
          </a:p>
        </p:txBody>
      </p:sp>
      <p:sp>
        <p:nvSpPr>
          <p:cNvPr id="4" name="Slide Number Placeholder 3"/>
          <p:cNvSpPr>
            <a:spLocks noGrp="1"/>
          </p:cNvSpPr>
          <p:nvPr>
            <p:ph type="sldNum" sz="quarter" idx="5"/>
          </p:nvPr>
        </p:nvSpPr>
        <p:spPr/>
        <p:txBody>
          <a:bodyPr/>
          <a:lstStyle/>
          <a:p>
            <a:fld id="{EF79F371-3862-4534-BA58-4E7EFD6CBEB2}" type="slidenum">
              <a:rPr lang="en-US" smtClean="0"/>
              <a:t>4</a:t>
            </a:fld>
            <a:endParaRPr lang="en-US"/>
          </a:p>
        </p:txBody>
      </p:sp>
    </p:spTree>
    <p:extLst>
      <p:ext uri="{BB962C8B-B14F-4D97-AF65-F5344CB8AC3E}">
        <p14:creationId xmlns:p14="http://schemas.microsoft.com/office/powerpoint/2010/main" val="1739153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The sleeping barber is similar to producers consumers but order is not important, the threads are trying their best to optimize the barbers work.</a:t>
            </a:r>
          </a:p>
          <a:p>
            <a:r>
              <a:rPr lang="en-US" sz="900" kern="1200" dirty="0">
                <a:solidFill>
                  <a:schemeClr val="tx1"/>
                </a:solidFill>
                <a:effectLst/>
                <a:latin typeface="+mn-lt"/>
                <a:ea typeface="+mn-ea"/>
                <a:cs typeface="+mn-cs"/>
              </a:rPr>
              <a:t>The waiting room is like the queue/data structure from the previous slide, but the barber or barbers can only put one customer in the chair.</a:t>
            </a:r>
          </a:p>
          <a:p>
            <a:r>
              <a:rPr lang="en-US" sz="900" kern="1200" dirty="0">
                <a:solidFill>
                  <a:schemeClr val="tx1"/>
                </a:solidFill>
                <a:effectLst/>
                <a:latin typeface="+mn-lt"/>
                <a:ea typeface="+mn-ea"/>
                <a:cs typeface="+mn-cs"/>
              </a:rPr>
              <a:t>The waiting room is finite in size and two issues can occur.</a:t>
            </a:r>
          </a:p>
          <a:p>
            <a:r>
              <a:rPr lang="en-US" sz="900" kern="1200" dirty="0">
                <a:solidFill>
                  <a:schemeClr val="tx1"/>
                </a:solidFill>
                <a:effectLst/>
                <a:latin typeface="+mn-lt"/>
                <a:ea typeface="+mn-ea"/>
                <a:cs typeface="+mn-cs"/>
              </a:rPr>
              <a:t>First if the barbers are chatty and slow at cutting hair and there are lots of prospective customers we can have something like live lock or over utilization, where they stick there head in and see the waiting room full and leave.</a:t>
            </a:r>
          </a:p>
          <a:p>
            <a:r>
              <a:rPr lang="en-US" sz="900" kern="1200" dirty="0">
                <a:solidFill>
                  <a:schemeClr val="tx1"/>
                </a:solidFill>
                <a:effectLst/>
                <a:latin typeface="+mn-lt"/>
                <a:ea typeface="+mn-ea"/>
                <a:cs typeface="+mn-cs"/>
              </a:rPr>
              <a:t>The second major case is that there are no customers and the barbers just sit around sleeping and talking about how much better baseball was back in the day. This is a situation of underutilization.</a:t>
            </a:r>
          </a:p>
          <a:p>
            <a:r>
              <a:rPr lang="en-US" sz="900" kern="1200" dirty="0">
                <a:solidFill>
                  <a:schemeClr val="tx1"/>
                </a:solidFill>
                <a:effectLst/>
                <a:latin typeface="+mn-lt"/>
                <a:ea typeface="+mn-ea"/>
                <a:cs typeface="+mn-cs"/>
              </a:rPr>
              <a:t>There are solutions to this problem for one or more barbers, but when I think of this problem I think about inverting the problem and having the number of customers in the waiting room determine the number of barbers.</a:t>
            </a:r>
          </a:p>
        </p:txBody>
      </p:sp>
      <p:sp>
        <p:nvSpPr>
          <p:cNvPr id="4" name="Slide Number Placeholder 3"/>
          <p:cNvSpPr>
            <a:spLocks noGrp="1"/>
          </p:cNvSpPr>
          <p:nvPr>
            <p:ph type="sldNum" sz="quarter" idx="5"/>
          </p:nvPr>
        </p:nvSpPr>
        <p:spPr/>
        <p:txBody>
          <a:bodyPr/>
          <a:lstStyle/>
          <a:p>
            <a:fld id="{EF79F371-3862-4534-BA58-4E7EFD6CBEB2}" type="slidenum">
              <a:rPr lang="en-US" smtClean="0"/>
              <a:t>5</a:t>
            </a:fld>
            <a:endParaRPr lang="en-US"/>
          </a:p>
        </p:txBody>
      </p:sp>
    </p:spTree>
    <p:extLst>
      <p:ext uri="{BB962C8B-B14F-4D97-AF65-F5344CB8AC3E}">
        <p14:creationId xmlns:p14="http://schemas.microsoft.com/office/powerpoint/2010/main" val="1950484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Many, if not most, languages provide a mechanism for synchronizing data or </a:t>
            </a:r>
            <a:r>
              <a:rPr lang="en-US" sz="900" kern="1200">
                <a:solidFill>
                  <a:schemeClr val="tx1"/>
                </a:solidFill>
                <a:effectLst/>
                <a:latin typeface="+mn-lt"/>
                <a:ea typeface="+mn-ea"/>
                <a:cs typeface="+mn-cs"/>
              </a:rPr>
              <a:t>code.</a:t>
            </a:r>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This generally locks access to data or code, so use it with caution, if you make all data synchronized you end up with dead or live lock.</a:t>
            </a:r>
          </a:p>
          <a:p>
            <a:r>
              <a:rPr lang="en-US" sz="900" kern="1200" dirty="0">
                <a:solidFill>
                  <a:schemeClr val="tx1"/>
                </a:solidFill>
                <a:effectLst/>
                <a:latin typeface="+mn-lt"/>
                <a:ea typeface="+mn-ea"/>
                <a:cs typeface="+mn-cs"/>
              </a:rPr>
              <a:t>So if a thread attempts to access a synchronized piece of data, any thread that requires that data will wait.</a:t>
            </a:r>
          </a:p>
          <a:p>
            <a:r>
              <a:rPr lang="en-US" sz="900" kern="1200" dirty="0">
                <a:solidFill>
                  <a:schemeClr val="tx1"/>
                </a:solidFill>
                <a:effectLst/>
                <a:latin typeface="+mn-lt"/>
                <a:ea typeface="+mn-ea"/>
                <a:cs typeface="+mn-cs"/>
              </a:rPr>
              <a:t>This is useful in ticketing systems where you want to lock access to code or data until it has been fully used by the previous holder of the called ticket.</a:t>
            </a:r>
          </a:p>
          <a:p>
            <a:r>
              <a:rPr lang="en-US" sz="900" kern="1200" dirty="0">
                <a:solidFill>
                  <a:schemeClr val="tx1"/>
                </a:solidFill>
                <a:effectLst/>
                <a:latin typeface="+mn-lt"/>
                <a:ea typeface="+mn-ea"/>
                <a:cs typeface="+mn-cs"/>
              </a:rPr>
              <a:t>Semaphores are implemented with locks, but have a limited number of states to manage access to data or code more indirectly and allow for multiple accesses concurrently.</a:t>
            </a:r>
          </a:p>
          <a:p>
            <a:r>
              <a:rPr lang="en-US" sz="900" kern="1200" dirty="0">
                <a:solidFill>
                  <a:schemeClr val="tx1"/>
                </a:solidFill>
                <a:effectLst/>
                <a:latin typeface="+mn-lt"/>
                <a:ea typeface="+mn-ea"/>
                <a:cs typeface="+mn-cs"/>
              </a:rPr>
              <a:t>Think of this like seating categories for flights, those in class 1A can be seated.</a:t>
            </a:r>
          </a:p>
          <a:p>
            <a:r>
              <a:rPr lang="en-US" sz="900" kern="1200" dirty="0">
                <a:solidFill>
                  <a:schemeClr val="tx1"/>
                </a:solidFill>
                <a:effectLst/>
                <a:latin typeface="+mn-lt"/>
                <a:ea typeface="+mn-ea"/>
                <a:cs typeface="+mn-cs"/>
              </a:rPr>
              <a:t>Multiple individuals can board at the same time, which should minimize the possibility of being blocked by other passengers.</a:t>
            </a:r>
          </a:p>
          <a:p>
            <a:r>
              <a:rPr lang="en-US" sz="900" kern="1200" dirty="0">
                <a:solidFill>
                  <a:schemeClr val="tx1"/>
                </a:solidFill>
                <a:effectLst/>
                <a:latin typeface="+mn-lt"/>
                <a:ea typeface="+mn-ea"/>
                <a:cs typeface="+mn-cs"/>
              </a:rPr>
              <a:t>The major note here is there are rarely bulletproof solutions to multithreading problems but you can come up with a reasonable solution based on prioritization of coherent data access and acceptability of under or overutilization.</a:t>
            </a:r>
          </a:p>
        </p:txBody>
      </p:sp>
      <p:sp>
        <p:nvSpPr>
          <p:cNvPr id="4" name="Slide Number Placeholder 3"/>
          <p:cNvSpPr>
            <a:spLocks noGrp="1"/>
          </p:cNvSpPr>
          <p:nvPr>
            <p:ph type="sldNum" sz="quarter" idx="5"/>
          </p:nvPr>
        </p:nvSpPr>
        <p:spPr/>
        <p:txBody>
          <a:bodyPr/>
          <a:lstStyle/>
          <a:p>
            <a:fld id="{EF79F371-3862-4534-BA58-4E7EFD6CBEB2}" type="slidenum">
              <a:rPr lang="en-US" smtClean="0"/>
              <a:t>6</a:t>
            </a:fld>
            <a:endParaRPr lang="en-US"/>
          </a:p>
        </p:txBody>
      </p:sp>
    </p:spTree>
    <p:extLst>
      <p:ext uri="{BB962C8B-B14F-4D97-AF65-F5344CB8AC3E}">
        <p14:creationId xmlns:p14="http://schemas.microsoft.com/office/powerpoint/2010/main" val="2934605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7</a:t>
            </a:fld>
            <a:endParaRPr lang="en-US"/>
          </a:p>
        </p:txBody>
      </p:sp>
    </p:spTree>
    <p:extLst>
      <p:ext uri="{BB962C8B-B14F-4D97-AF65-F5344CB8AC3E}">
        <p14:creationId xmlns:p14="http://schemas.microsoft.com/office/powerpoint/2010/main" val="2794711053"/>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ark Blue">
    <p:spTree>
      <p:nvGrpSpPr>
        <p:cNvPr id="1" name=""/>
        <p:cNvGrpSpPr/>
        <p:nvPr/>
      </p:nvGrpSpPr>
      <p:grpSpPr>
        <a:xfrm>
          <a:off x="0" y="0"/>
          <a:ext cx="0" cy="0"/>
          <a:chOff x="0" y="0"/>
          <a:chExt cx="0" cy="0"/>
        </a:xfrm>
      </p:grpSpPr>
      <p:pic>
        <p:nvPicPr>
          <p:cNvPr id="2" name="Picture 18" descr="Medical History Moment - The Founding of Johns Hopkins University ...">
            <a:extLst>
              <a:ext uri="{FF2B5EF4-FFF2-40B4-BE49-F238E27FC236}">
                <a16:creationId xmlns:a16="http://schemas.microsoft.com/office/drawing/2014/main" id="{268DE600-90A7-4B6B-BFFA-EA2C6E80718E}"/>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13">
            <a:extLst>
              <a:ext uri="{FF2B5EF4-FFF2-40B4-BE49-F238E27FC236}">
                <a16:creationId xmlns:a16="http://schemas.microsoft.com/office/drawing/2014/main" id="{EBA27004-3833-43ED-82E9-6895434B895C}"/>
              </a:ext>
            </a:extLst>
          </p:cNvPr>
          <p:cNvSpPr>
            <a:spLocks/>
          </p:cNvSpPr>
          <p:nvPr userDrawn="1"/>
        </p:nvSpPr>
        <p:spPr bwMode="auto">
          <a:xfrm rot="10800000">
            <a:off x="-2" y="-3"/>
            <a:ext cx="9144001" cy="5143499"/>
          </a:xfrm>
          <a:prstGeom prst="rect">
            <a:avLst/>
          </a:prstGeom>
          <a:solidFill>
            <a:schemeClr val="tx2">
              <a:alpha val="85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JHU Logo" descr="JHU Logo">
            <a:extLst>
              <a:ext uri="{FF2B5EF4-FFF2-40B4-BE49-F238E27FC236}">
                <a16:creationId xmlns:a16="http://schemas.microsoft.com/office/drawing/2014/main" id="{11166B39-1E9E-41A7-97F6-064DF1BC8ED2}"/>
              </a:ext>
            </a:extLst>
          </p:cNvPr>
          <p:cNvPicPr>
            <a:picLocks noChangeAspect="1"/>
          </p:cNvPicPr>
          <p:nvPr userDrawn="1"/>
        </p:nvPicPr>
        <p:blipFill>
          <a:blip r:embed="rId4"/>
          <a:stretch>
            <a:fillRect/>
          </a:stretch>
        </p:blipFill>
        <p:spPr>
          <a:xfrm>
            <a:off x="6298809" y="447090"/>
            <a:ext cx="2387991" cy="453011"/>
          </a:xfrm>
          <a:prstGeom prst="rect">
            <a:avLst/>
          </a:prstGeom>
        </p:spPr>
      </p:pic>
      <p:sp>
        <p:nvSpPr>
          <p:cNvPr id="6" name="Course Title">
            <a:extLst>
              <a:ext uri="{FF2B5EF4-FFF2-40B4-BE49-F238E27FC236}">
                <a16:creationId xmlns:a16="http://schemas.microsoft.com/office/drawing/2014/main" id="{A43E8622-AA5C-40CF-A3A0-8B2BF9D75025}"/>
              </a:ext>
            </a:extLst>
          </p:cNvPr>
          <p:cNvSpPr>
            <a:spLocks noGrp="1"/>
          </p:cNvSpPr>
          <p:nvPr>
            <p:ph type="title" hasCustomPrompt="1"/>
          </p:nvPr>
        </p:nvSpPr>
        <p:spPr>
          <a:xfrm>
            <a:off x="467751" y="2240842"/>
            <a:ext cx="8208498" cy="544124"/>
          </a:xfrm>
          <a:prstGeom prst="rect">
            <a:avLst/>
          </a:prstGeom>
        </p:spPr>
        <p:txBody>
          <a:bodyPr vert="horz" lIns="91440" tIns="45720" rIns="91440" bIns="45720" rtlCol="0" anchor="ctr">
            <a:normAutofit/>
          </a:bodyPr>
          <a:lstStyle>
            <a:lvl1pPr>
              <a:defRPr sz="4125"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add course title</a:t>
            </a:r>
          </a:p>
        </p:txBody>
      </p:sp>
      <p:sp>
        <p:nvSpPr>
          <p:cNvPr id="7" name="Lecture Title">
            <a:extLst>
              <a:ext uri="{FF2B5EF4-FFF2-40B4-BE49-F238E27FC236}">
                <a16:creationId xmlns:a16="http://schemas.microsoft.com/office/drawing/2014/main" id="{DE1C7E4D-69CB-4F79-9436-E0466B26FBBF}"/>
              </a:ext>
            </a:extLst>
          </p:cNvPr>
          <p:cNvSpPr>
            <a:spLocks noGrp="1"/>
          </p:cNvSpPr>
          <p:nvPr>
            <p:ph type="body" sz="quarter" idx="10" hasCustomPrompt="1"/>
          </p:nvPr>
        </p:nvSpPr>
        <p:spPr>
          <a:xfrm>
            <a:off x="467749" y="2784966"/>
            <a:ext cx="8219053" cy="366706"/>
          </a:xfrm>
          <a:prstGeom prst="rect">
            <a:avLst/>
          </a:prstGeom>
        </p:spPr>
        <p:txBody>
          <a:bodyPr>
            <a:normAutofit/>
          </a:bodyPr>
          <a:lstStyle>
            <a:lvl1pPr marL="0" indent="0">
              <a:buNone/>
              <a:defRPr sz="225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lecture title</a:t>
            </a:r>
          </a:p>
        </p:txBody>
      </p:sp>
    </p:spTree>
    <p:extLst>
      <p:ext uri="{BB962C8B-B14F-4D97-AF65-F5344CB8AC3E}">
        <p14:creationId xmlns:p14="http://schemas.microsoft.com/office/powerpoint/2010/main" val="3293272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Bullets - Dark Blue">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61163078-08A4-4B6A-87B3-78E5D3BA1C17}"/>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7" name="Rectangle 16">
            <a:extLst>
              <a:ext uri="{FF2B5EF4-FFF2-40B4-BE49-F238E27FC236}">
                <a16:creationId xmlns:a16="http://schemas.microsoft.com/office/drawing/2014/main" id="{0ADDFDD8-D646-43B5-AA68-7BD2BA87447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4572000" y="1426369"/>
            <a:ext cx="4572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6" name="Picture"/>
          <p:cNvSpPr>
            <a:spLocks noGrp="1"/>
          </p:cNvSpPr>
          <p:nvPr>
            <p:ph type="pic" sz="quarter" idx="11"/>
          </p:nvPr>
        </p:nvSpPr>
        <p:spPr>
          <a:xfrm>
            <a:off x="0" y="1426369"/>
            <a:ext cx="4572000" cy="2743200"/>
          </a:xfrm>
          <a:prstGeom prst="rect">
            <a:avLst/>
          </a:prstGeom>
        </p:spPr>
        <p:txBody>
          <a:bodyPr/>
          <a:lstStyle/>
          <a:p>
            <a:endParaRPr lang="uk-UA"/>
          </a:p>
        </p:txBody>
      </p:sp>
      <p:sp>
        <p:nvSpPr>
          <p:cNvPr id="11" name="Text">
            <a:extLst>
              <a:ext uri="{FF2B5EF4-FFF2-40B4-BE49-F238E27FC236}">
                <a16:creationId xmlns:a16="http://schemas.microsoft.com/office/drawing/2014/main" id="{4F3CE606-8D56-4BB0-B849-C27882F536E4}"/>
              </a:ext>
            </a:extLst>
          </p:cNvPr>
          <p:cNvSpPr>
            <a:spLocks noGrp="1"/>
          </p:cNvSpPr>
          <p:nvPr>
            <p:ph type="body" sz="quarter" idx="16" hasCustomPrompt="1"/>
          </p:nvPr>
        </p:nvSpPr>
        <p:spPr>
          <a:xfrm>
            <a:off x="5019675" y="1797844"/>
            <a:ext cx="3676650" cy="2000250"/>
          </a:xfrm>
          <a:prstGeom prst="rect">
            <a:avLst/>
          </a:prstGeom>
        </p:spPr>
        <p:txBody>
          <a:bodyPr>
            <a:noAutofit/>
          </a:bodyPr>
          <a:lstStyle>
            <a:lvl1pPr marL="0" indent="0" algn="l">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0" name="JHU logo">
            <a:extLst>
              <a:ext uri="{FF2B5EF4-FFF2-40B4-BE49-F238E27FC236}">
                <a16:creationId xmlns:a16="http://schemas.microsoft.com/office/drawing/2014/main" id="{AC14429F-2A34-494D-81A5-6AEDCCBCA29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4169569"/>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69967019"/>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g Image and 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EB5493-B3A2-40C1-8BB1-AB892AD7FCC5}"/>
              </a:ext>
              <a:ext uri="{C183D7F6-B498-43B3-948B-1728B52AA6E4}">
                <adec:decorative xmlns:adec="http://schemas.microsoft.com/office/drawing/2017/decorative" val="1"/>
              </a:ext>
            </a:extLst>
          </p:cNvPr>
          <p:cNvSpPr/>
          <p:nvPr userDrawn="1"/>
        </p:nvSpPr>
        <p:spPr>
          <a:xfrm>
            <a:off x="1" y="-2"/>
            <a:ext cx="3122840" cy="51435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2" name="Picture">
            <a:extLst>
              <a:ext uri="{FF2B5EF4-FFF2-40B4-BE49-F238E27FC236}">
                <a16:creationId xmlns:a16="http://schemas.microsoft.com/office/drawing/2014/main" id="{FBF9887D-E6B3-4215-89CB-6D0E9B71B902}"/>
              </a:ext>
            </a:extLst>
          </p:cNvPr>
          <p:cNvSpPr>
            <a:spLocks noGrp="1"/>
          </p:cNvSpPr>
          <p:nvPr>
            <p:ph type="pic" sz="quarter" idx="26"/>
          </p:nvPr>
        </p:nvSpPr>
        <p:spPr bwMode="auto">
          <a:xfrm>
            <a:off x="857251" y="1248603"/>
            <a:ext cx="4531178" cy="2646293"/>
          </a:xfrm>
          <a:custGeom>
            <a:avLst/>
            <a:gdLst>
              <a:gd name="connsiteX0" fmla="*/ 0 w 6089373"/>
              <a:gd name="connsiteY0" fmla="*/ 0 h 3528391"/>
              <a:gd name="connsiteX1" fmla="*/ 6089373 w 6089373"/>
              <a:gd name="connsiteY1" fmla="*/ 0 h 3528391"/>
              <a:gd name="connsiteX2" fmla="*/ 6089373 w 6089373"/>
              <a:gd name="connsiteY2" fmla="*/ 3528391 h 3528391"/>
              <a:gd name="connsiteX3" fmla="*/ 0 w 6089373"/>
              <a:gd name="connsiteY3" fmla="*/ 3528391 h 3528391"/>
            </a:gdLst>
            <a:ahLst/>
            <a:cxnLst>
              <a:cxn ang="0">
                <a:pos x="connsiteX0" y="connsiteY0"/>
              </a:cxn>
              <a:cxn ang="0">
                <a:pos x="connsiteX1" y="connsiteY1"/>
              </a:cxn>
              <a:cxn ang="0">
                <a:pos x="connsiteX2" y="connsiteY2"/>
              </a:cxn>
              <a:cxn ang="0">
                <a:pos x="connsiteX3" y="connsiteY3"/>
              </a:cxn>
            </a:cxnLst>
            <a:rect l="l" t="t" r="r" b="b"/>
            <a:pathLst>
              <a:path w="6089373" h="3528391">
                <a:moveTo>
                  <a:pt x="0" y="0"/>
                </a:moveTo>
                <a:lnTo>
                  <a:pt x="6089373" y="0"/>
                </a:lnTo>
                <a:lnTo>
                  <a:pt x="6089373" y="3528391"/>
                </a:lnTo>
                <a:lnTo>
                  <a:pt x="0" y="3528391"/>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7" name="Icon" descr="Quotation marks">
            <a:extLst>
              <a:ext uri="{FF2B5EF4-FFF2-40B4-BE49-F238E27FC236}">
                <a16:creationId xmlns:a16="http://schemas.microsoft.com/office/drawing/2014/main" id="{FE8CABBD-9B77-4E67-9A9B-7336CC8B4135}"/>
              </a:ext>
            </a:extLst>
          </p:cNvPr>
          <p:cNvSpPr>
            <a:spLocks noChangeArrowheads="1"/>
          </p:cNvSpPr>
          <p:nvPr/>
        </p:nvSpPr>
        <p:spPr bwMode="auto">
          <a:xfrm>
            <a:off x="7095297" y="1629793"/>
            <a:ext cx="339420" cy="288112"/>
          </a:xfrm>
          <a:custGeom>
            <a:avLst/>
            <a:gdLst>
              <a:gd name="T0" fmla="*/ 350 w 759"/>
              <a:gd name="T1" fmla="*/ 379 h 642"/>
              <a:gd name="T2" fmla="*/ 350 w 759"/>
              <a:gd name="T3" fmla="*/ 554 h 642"/>
              <a:gd name="T4" fmla="*/ 263 w 759"/>
              <a:gd name="T5" fmla="*/ 641 h 642"/>
              <a:gd name="T6" fmla="*/ 88 w 759"/>
              <a:gd name="T7" fmla="*/ 641 h 642"/>
              <a:gd name="T8" fmla="*/ 0 w 759"/>
              <a:gd name="T9" fmla="*/ 554 h 642"/>
              <a:gd name="T10" fmla="*/ 0 w 759"/>
              <a:gd name="T11" fmla="*/ 233 h 642"/>
              <a:gd name="T12" fmla="*/ 233 w 759"/>
              <a:gd name="T13" fmla="*/ 0 h 642"/>
              <a:gd name="T14" fmla="*/ 263 w 759"/>
              <a:gd name="T15" fmla="*/ 0 h 642"/>
              <a:gd name="T16" fmla="*/ 292 w 759"/>
              <a:gd name="T17" fmla="*/ 29 h 642"/>
              <a:gd name="T18" fmla="*/ 292 w 759"/>
              <a:gd name="T19" fmla="*/ 87 h 642"/>
              <a:gd name="T20" fmla="*/ 263 w 759"/>
              <a:gd name="T21" fmla="*/ 116 h 642"/>
              <a:gd name="T22" fmla="*/ 233 w 759"/>
              <a:gd name="T23" fmla="*/ 116 h 642"/>
              <a:gd name="T24" fmla="*/ 117 w 759"/>
              <a:gd name="T25" fmla="*/ 233 h 642"/>
              <a:gd name="T26" fmla="*/ 117 w 759"/>
              <a:gd name="T27" fmla="*/ 248 h 642"/>
              <a:gd name="T28" fmla="*/ 161 w 759"/>
              <a:gd name="T29" fmla="*/ 291 h 642"/>
              <a:gd name="T30" fmla="*/ 263 w 759"/>
              <a:gd name="T31" fmla="*/ 291 h 642"/>
              <a:gd name="T32" fmla="*/ 350 w 759"/>
              <a:gd name="T33" fmla="*/ 379 h 642"/>
              <a:gd name="T34" fmla="*/ 758 w 759"/>
              <a:gd name="T35" fmla="*/ 379 h 642"/>
              <a:gd name="T36" fmla="*/ 758 w 759"/>
              <a:gd name="T37" fmla="*/ 554 h 642"/>
              <a:gd name="T38" fmla="*/ 671 w 759"/>
              <a:gd name="T39" fmla="*/ 641 h 642"/>
              <a:gd name="T40" fmla="*/ 496 w 759"/>
              <a:gd name="T41" fmla="*/ 641 h 642"/>
              <a:gd name="T42" fmla="*/ 408 w 759"/>
              <a:gd name="T43" fmla="*/ 554 h 642"/>
              <a:gd name="T44" fmla="*/ 408 w 759"/>
              <a:gd name="T45" fmla="*/ 233 h 642"/>
              <a:gd name="T46" fmla="*/ 642 w 759"/>
              <a:gd name="T47" fmla="*/ 0 h 642"/>
              <a:gd name="T48" fmla="*/ 671 w 759"/>
              <a:gd name="T49" fmla="*/ 0 h 642"/>
              <a:gd name="T50" fmla="*/ 700 w 759"/>
              <a:gd name="T51" fmla="*/ 29 h 642"/>
              <a:gd name="T52" fmla="*/ 700 w 759"/>
              <a:gd name="T53" fmla="*/ 87 h 642"/>
              <a:gd name="T54" fmla="*/ 671 w 759"/>
              <a:gd name="T55" fmla="*/ 116 h 642"/>
              <a:gd name="T56" fmla="*/ 642 w 759"/>
              <a:gd name="T57" fmla="*/ 116 h 642"/>
              <a:gd name="T58" fmla="*/ 525 w 759"/>
              <a:gd name="T59" fmla="*/ 233 h 642"/>
              <a:gd name="T60" fmla="*/ 525 w 759"/>
              <a:gd name="T61" fmla="*/ 248 h 642"/>
              <a:gd name="T62" fmla="*/ 569 w 759"/>
              <a:gd name="T63" fmla="*/ 291 h 642"/>
              <a:gd name="T64" fmla="*/ 671 w 759"/>
              <a:gd name="T65" fmla="*/ 291 h 642"/>
              <a:gd name="T66" fmla="*/ 758 w 759"/>
              <a:gd name="T67" fmla="*/ 37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9" h="642">
                <a:moveTo>
                  <a:pt x="350" y="379"/>
                </a:moveTo>
                <a:lnTo>
                  <a:pt x="350" y="554"/>
                </a:lnTo>
                <a:cubicBezTo>
                  <a:pt x="350" y="602"/>
                  <a:pt x="311" y="641"/>
                  <a:pt x="263" y="641"/>
                </a:cubicBezTo>
                <a:lnTo>
                  <a:pt x="88" y="641"/>
                </a:lnTo>
                <a:cubicBezTo>
                  <a:pt x="39" y="641"/>
                  <a:pt x="0" y="602"/>
                  <a:pt x="0" y="554"/>
                </a:cubicBezTo>
                <a:lnTo>
                  <a:pt x="0" y="233"/>
                </a:lnTo>
                <a:cubicBezTo>
                  <a:pt x="0" y="105"/>
                  <a:pt x="105" y="0"/>
                  <a:pt x="233" y="0"/>
                </a:cubicBezTo>
                <a:lnTo>
                  <a:pt x="263" y="0"/>
                </a:lnTo>
                <a:cubicBezTo>
                  <a:pt x="279" y="0"/>
                  <a:pt x="292" y="13"/>
                  <a:pt x="292" y="29"/>
                </a:cubicBezTo>
                <a:lnTo>
                  <a:pt x="292" y="87"/>
                </a:lnTo>
                <a:cubicBezTo>
                  <a:pt x="292" y="103"/>
                  <a:pt x="279" y="116"/>
                  <a:pt x="263" y="116"/>
                </a:cubicBezTo>
                <a:lnTo>
                  <a:pt x="233" y="116"/>
                </a:lnTo>
                <a:cubicBezTo>
                  <a:pt x="169" y="116"/>
                  <a:pt x="117" y="169"/>
                  <a:pt x="117" y="233"/>
                </a:cubicBezTo>
                <a:lnTo>
                  <a:pt x="117" y="248"/>
                </a:lnTo>
                <a:cubicBezTo>
                  <a:pt x="117" y="272"/>
                  <a:pt x="136" y="291"/>
                  <a:pt x="161" y="291"/>
                </a:cubicBezTo>
                <a:lnTo>
                  <a:pt x="263" y="291"/>
                </a:lnTo>
                <a:cubicBezTo>
                  <a:pt x="311" y="291"/>
                  <a:pt x="350" y="330"/>
                  <a:pt x="350" y="379"/>
                </a:cubicBezTo>
                <a:close/>
                <a:moveTo>
                  <a:pt x="758" y="379"/>
                </a:moveTo>
                <a:lnTo>
                  <a:pt x="758" y="554"/>
                </a:lnTo>
                <a:cubicBezTo>
                  <a:pt x="758" y="602"/>
                  <a:pt x="719" y="641"/>
                  <a:pt x="671" y="641"/>
                </a:cubicBezTo>
                <a:lnTo>
                  <a:pt x="496" y="641"/>
                </a:lnTo>
                <a:cubicBezTo>
                  <a:pt x="447" y="641"/>
                  <a:pt x="408" y="602"/>
                  <a:pt x="408" y="554"/>
                </a:cubicBezTo>
                <a:lnTo>
                  <a:pt x="408" y="233"/>
                </a:lnTo>
                <a:cubicBezTo>
                  <a:pt x="408" y="105"/>
                  <a:pt x="513" y="0"/>
                  <a:pt x="642" y="0"/>
                </a:cubicBezTo>
                <a:lnTo>
                  <a:pt x="671" y="0"/>
                </a:lnTo>
                <a:cubicBezTo>
                  <a:pt x="687" y="0"/>
                  <a:pt x="700" y="13"/>
                  <a:pt x="700" y="29"/>
                </a:cubicBezTo>
                <a:lnTo>
                  <a:pt x="700" y="87"/>
                </a:lnTo>
                <a:cubicBezTo>
                  <a:pt x="700" y="103"/>
                  <a:pt x="687" y="116"/>
                  <a:pt x="671" y="116"/>
                </a:cubicBezTo>
                <a:lnTo>
                  <a:pt x="642" y="116"/>
                </a:lnTo>
                <a:cubicBezTo>
                  <a:pt x="577" y="116"/>
                  <a:pt x="525" y="169"/>
                  <a:pt x="525" y="233"/>
                </a:cubicBezTo>
                <a:lnTo>
                  <a:pt x="525" y="248"/>
                </a:lnTo>
                <a:cubicBezTo>
                  <a:pt x="525" y="272"/>
                  <a:pt x="545" y="291"/>
                  <a:pt x="569" y="291"/>
                </a:cubicBezTo>
                <a:lnTo>
                  <a:pt x="671" y="291"/>
                </a:lnTo>
                <a:cubicBezTo>
                  <a:pt x="719" y="291"/>
                  <a:pt x="758" y="330"/>
                  <a:pt x="758" y="379"/>
                </a:cubicBezTo>
                <a:close/>
              </a:path>
            </a:pathLst>
          </a:custGeom>
          <a:solidFill>
            <a:srgbClr val="69ACE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pPr marL="0" marR="0" lvl="0" indent="0" algn="l" defTabSz="342900" rtl="0" eaLnBrk="1" fontAlgn="base" latinLnBrk="0" hangingPunct="0">
              <a:lnSpc>
                <a:spcPct val="93000"/>
              </a:lnSpc>
              <a:spcBef>
                <a:spcPct val="0"/>
              </a:spcBef>
              <a:spcAft>
                <a:spcPct val="0"/>
              </a:spcAft>
              <a:buClr>
                <a:srgbClr val="000000"/>
              </a:buClr>
              <a:buSzPct val="100000"/>
              <a:buFont typeface="Times New Roman" charset="0"/>
              <a:buNone/>
              <a:tabLst/>
              <a:defRPr/>
            </a:pPr>
            <a:endParaRPr kumimoji="0" lang="en-US" sz="1350" b="0" i="0" u="none" strike="noStrike" kern="1200" cap="none" spc="0" normalizeH="0" baseline="0" noProof="0" dirty="0">
              <a:ln>
                <a:noFill/>
              </a:ln>
              <a:solidFill>
                <a:srgbClr val="E2BC00"/>
              </a:solidFill>
              <a:effectLst/>
              <a:uLnTx/>
              <a:uFillTx/>
              <a:latin typeface="Source Serif Pro" panose="02040603050405020204" pitchFamily="18" charset="0"/>
              <a:ea typeface="Source Serif Pro" panose="02040603050405020204" pitchFamily="18" charset="0"/>
            </a:endParaRPr>
          </a:p>
        </p:txBody>
      </p:sp>
      <p:sp>
        <p:nvSpPr>
          <p:cNvPr id="10" name="Quote">
            <a:extLst>
              <a:ext uri="{FF2B5EF4-FFF2-40B4-BE49-F238E27FC236}">
                <a16:creationId xmlns:a16="http://schemas.microsoft.com/office/drawing/2014/main" id="{D569EA10-43E0-4BEE-B214-09F7B8A23227}"/>
              </a:ext>
            </a:extLst>
          </p:cNvPr>
          <p:cNvSpPr>
            <a:spLocks noGrp="1"/>
          </p:cNvSpPr>
          <p:nvPr>
            <p:ph type="body" sz="quarter" idx="15"/>
          </p:nvPr>
        </p:nvSpPr>
        <p:spPr>
          <a:xfrm>
            <a:off x="6038633" y="2149100"/>
            <a:ext cx="2452748" cy="1361768"/>
          </a:xfrm>
          <a:prstGeom prst="rect">
            <a:avLst/>
          </a:prstGeom>
        </p:spPr>
        <p:txBody>
          <a:bodyP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9" name="Page Number">
            <a:extLst>
              <a:ext uri="{FF2B5EF4-FFF2-40B4-BE49-F238E27FC236}">
                <a16:creationId xmlns:a16="http://schemas.microsoft.com/office/drawing/2014/main" id="{EEE55CF8-625E-4400-8F6B-ECBACA3EBA5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AD6D53B2-B358-42B0-8674-1675EB1C62AF}"/>
              </a:ext>
            </a:extLst>
          </p:cNvPr>
          <p:cNvSpPr>
            <a:spLocks noGrp="1"/>
          </p:cNvSpPr>
          <p:nvPr>
            <p:ph type="body" sz="quarter" idx="18" hasCustomPrompt="1"/>
          </p:nvPr>
        </p:nvSpPr>
        <p:spPr>
          <a:xfrm>
            <a:off x="857251" y="39087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2614308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Quote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554FC-FADE-4575-A597-D22AD9E65FB6}"/>
              </a:ext>
              <a:ext uri="{C183D7F6-B498-43B3-948B-1728B52AA6E4}">
                <adec:decorative xmlns:adec="http://schemas.microsoft.com/office/drawing/2017/decorative" val="1"/>
              </a:ext>
            </a:extLst>
          </p:cNvPr>
          <p:cNvSpPr/>
          <p:nvPr userDrawn="1"/>
        </p:nvSpPr>
        <p:spPr>
          <a:xfrm>
            <a:off x="279796" y="285751"/>
            <a:ext cx="8584406" cy="45719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F117C347-6C9A-4E19-9B45-59DD15CEE199}"/>
              </a:ext>
              <a:ext uri="{C183D7F6-B498-43B3-948B-1728B52AA6E4}">
                <adec:decorative xmlns:adec="http://schemas.microsoft.com/office/drawing/2017/decorative" val="1"/>
              </a:ext>
            </a:extLst>
          </p:cNvPr>
          <p:cNvSpPr/>
          <p:nvPr userDrawn="1"/>
        </p:nvSpPr>
        <p:spPr>
          <a:xfrm>
            <a:off x="5188702" y="1056529"/>
            <a:ext cx="3019509" cy="3030441"/>
          </a:xfrm>
          <a:prstGeom prst="rect">
            <a:avLst/>
          </a:prstGeom>
          <a:solidFill>
            <a:srgbClr val="092C74"/>
          </a:solidFill>
          <a:ln w="12700" cap="flat" cmpd="sng" algn="ctr">
            <a:noFill/>
            <a:prstDash val="solid"/>
            <a:miter lim="800000"/>
          </a:ln>
          <a:effectLst/>
        </p:spPr>
        <p:txBody>
          <a:bodyPr rtlCol="0" anchor="ctr"/>
          <a:lstStyle/>
          <a:p>
            <a:pPr marL="0" marR="0" lvl="0" indent="0" algn="ctr" defTabSz="685766"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tx2"/>
              </a:solidFill>
              <a:effectLst/>
              <a:uLnTx/>
              <a:uFillTx/>
              <a:latin typeface="Source Sans Pro" panose="020B0503030403020204" pitchFamily="34" charset="0"/>
              <a:ea typeface="Source Sans Pro" panose="020B0503030403020204" pitchFamily="34" charset="0"/>
              <a:cs typeface="+mn-cs"/>
            </a:endParaRPr>
          </a:p>
        </p:txBody>
      </p:sp>
      <p:sp>
        <p:nvSpPr>
          <p:cNvPr id="8" name="Rectangle 7">
            <a:extLst>
              <a:ext uri="{FF2B5EF4-FFF2-40B4-BE49-F238E27FC236}">
                <a16:creationId xmlns:a16="http://schemas.microsoft.com/office/drawing/2014/main" id="{0392F947-1432-4A46-A4D0-277EDD87161D}"/>
              </a:ext>
            </a:extLst>
          </p:cNvPr>
          <p:cNvSpPr/>
          <p:nvPr userDrawn="1"/>
        </p:nvSpPr>
        <p:spPr>
          <a:xfrm>
            <a:off x="1416326" y="1543050"/>
            <a:ext cx="4253948"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Quote">
            <a:extLst>
              <a:ext uri="{FF2B5EF4-FFF2-40B4-BE49-F238E27FC236}">
                <a16:creationId xmlns:a16="http://schemas.microsoft.com/office/drawing/2014/main" id="{5C8A66A0-BC82-4893-917E-EB5E32A0EFD0}"/>
              </a:ext>
            </a:extLst>
          </p:cNvPr>
          <p:cNvSpPr>
            <a:spLocks noGrp="1"/>
          </p:cNvSpPr>
          <p:nvPr>
            <p:ph type="body" sz="quarter" idx="15"/>
          </p:nvPr>
        </p:nvSpPr>
        <p:spPr>
          <a:xfrm>
            <a:off x="1880255" y="1925782"/>
            <a:ext cx="3308447" cy="1330036"/>
          </a:xfrm>
          <a:prstGeom prst="rect">
            <a:avLst/>
          </a:prstGeom>
        </p:spPr>
        <p:txBody>
          <a:bodyPr anchor="ct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4" name="Picture">
            <a:extLst>
              <a:ext uri="{FF2B5EF4-FFF2-40B4-BE49-F238E27FC236}">
                <a16:creationId xmlns:a16="http://schemas.microsoft.com/office/drawing/2014/main" id="{4E6386A3-9469-4807-90E8-CCCADF41D9A9}"/>
              </a:ext>
            </a:extLst>
          </p:cNvPr>
          <p:cNvSpPr>
            <a:spLocks noGrp="1"/>
          </p:cNvSpPr>
          <p:nvPr>
            <p:ph type="pic" sz="quarter" idx="12"/>
          </p:nvPr>
        </p:nvSpPr>
        <p:spPr bwMode="auto">
          <a:xfrm>
            <a:off x="5670273" y="1543050"/>
            <a:ext cx="2057400" cy="2057400"/>
          </a:xfrm>
          <a:custGeom>
            <a:avLst/>
            <a:gdLst>
              <a:gd name="connsiteX0" fmla="*/ 0 w 2743200"/>
              <a:gd name="connsiteY0" fmla="*/ 0 h 2743200"/>
              <a:gd name="connsiteX1" fmla="*/ 2743200 w 2743200"/>
              <a:gd name="connsiteY1" fmla="*/ 0 h 2743200"/>
              <a:gd name="connsiteX2" fmla="*/ 2743200 w 2743200"/>
              <a:gd name="connsiteY2" fmla="*/ 2743200 h 2743200"/>
              <a:gd name="connsiteX3" fmla="*/ 0 w 27432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2743200" h="2743200">
                <a:moveTo>
                  <a:pt x="0" y="0"/>
                </a:moveTo>
                <a:lnTo>
                  <a:pt x="2743200" y="0"/>
                </a:lnTo>
                <a:lnTo>
                  <a:pt x="2743200" y="2743200"/>
                </a:lnTo>
                <a:lnTo>
                  <a:pt x="0" y="2743200"/>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a:p>
        </p:txBody>
      </p:sp>
      <p:sp>
        <p:nvSpPr>
          <p:cNvPr id="10" name="Page Number">
            <a:extLst>
              <a:ext uri="{FF2B5EF4-FFF2-40B4-BE49-F238E27FC236}">
                <a16:creationId xmlns:a16="http://schemas.microsoft.com/office/drawing/2014/main" id="{C812EE0D-8561-48A0-A9AE-FEBB91B26CA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0B1D907D-0C88-48F8-8FE2-9848768ADBD2}"/>
              </a:ext>
            </a:extLst>
          </p:cNvPr>
          <p:cNvSpPr>
            <a:spLocks noGrp="1"/>
          </p:cNvSpPr>
          <p:nvPr>
            <p:ph type="body" sz="quarter" idx="18" hasCustomPrompt="1"/>
          </p:nvPr>
        </p:nvSpPr>
        <p:spPr>
          <a:xfrm>
            <a:off x="5670272" y="36004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337856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Items and Bullets">
    <p:spTree>
      <p:nvGrpSpPr>
        <p:cNvPr id="1" name=""/>
        <p:cNvGrpSpPr/>
        <p:nvPr/>
      </p:nvGrpSpPr>
      <p:grpSpPr>
        <a:xfrm>
          <a:off x="0" y="0"/>
          <a:ext cx="0" cy="0"/>
          <a:chOff x="0" y="0"/>
          <a:chExt cx="0" cy="0"/>
        </a:xfrm>
      </p:grpSpPr>
      <p:sp>
        <p:nvSpPr>
          <p:cNvPr id="24" name="Title">
            <a:extLst>
              <a:ext uri="{FF2B5EF4-FFF2-40B4-BE49-F238E27FC236}">
                <a16:creationId xmlns:a16="http://schemas.microsoft.com/office/drawing/2014/main" id="{F08CEFFB-6BD8-49FB-A944-EE0CBB8B7AD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Rectangle 17">
            <a:extLst>
              <a:ext uri="{FF2B5EF4-FFF2-40B4-BE49-F238E27FC236}">
                <a16:creationId xmlns:a16="http://schemas.microsoft.com/office/drawing/2014/main" id="{02D77B7E-D676-4430-9251-20A93BF4552C}"/>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A211955E-A65C-4E31-A691-13A70FEECBCF}"/>
              </a:ext>
              <a:ext uri="{C183D7F6-B498-43B3-948B-1728B52AA6E4}">
                <adec:decorative xmlns:adec="http://schemas.microsoft.com/office/drawing/2017/decorative" val="1"/>
              </a:ext>
            </a:extLst>
          </p:cNvPr>
          <p:cNvSpPr/>
          <p:nvPr userDrawn="1"/>
        </p:nvSpPr>
        <p:spPr>
          <a:xfrm>
            <a:off x="0" y="2479986"/>
            <a:ext cx="9144000" cy="269367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bg1"/>
              </a:solidFill>
              <a:effectLst/>
              <a:uLnTx/>
              <a:uFillTx/>
              <a:latin typeface="Source Serif Pro" panose="02040603050405020204" pitchFamily="18" charset="0"/>
              <a:ea typeface="Source Serif Pro" panose="02040603050405020204" pitchFamily="18" charset="0"/>
              <a:cs typeface="+mn-cs"/>
            </a:endParaRPr>
          </a:p>
        </p:txBody>
      </p:sp>
      <p:sp>
        <p:nvSpPr>
          <p:cNvPr id="13" name="Picture 1">
            <a:extLst>
              <a:ext uri="{FF2B5EF4-FFF2-40B4-BE49-F238E27FC236}">
                <a16:creationId xmlns:a16="http://schemas.microsoft.com/office/drawing/2014/main" id="{3EF03DDC-6633-494B-9776-488C6BEEF146}"/>
              </a:ext>
            </a:extLst>
          </p:cNvPr>
          <p:cNvSpPr>
            <a:spLocks noGrp="1"/>
          </p:cNvSpPr>
          <p:nvPr>
            <p:ph type="pic" sz="quarter" idx="17"/>
          </p:nvPr>
        </p:nvSpPr>
        <p:spPr bwMode="auto">
          <a:xfrm>
            <a:off x="533919" y="155929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0" name="Bullet 1">
            <a:extLst>
              <a:ext uri="{FF2B5EF4-FFF2-40B4-BE49-F238E27FC236}">
                <a16:creationId xmlns:a16="http://schemas.microsoft.com/office/drawing/2014/main" id="{4A0E21E2-0D13-441F-82DA-7A39FD0CFA13}"/>
              </a:ext>
            </a:extLst>
          </p:cNvPr>
          <p:cNvSpPr>
            <a:spLocks noGrp="1"/>
          </p:cNvSpPr>
          <p:nvPr>
            <p:ph type="body" sz="quarter" idx="20" hasCustomPrompt="1"/>
          </p:nvPr>
        </p:nvSpPr>
        <p:spPr>
          <a:xfrm>
            <a:off x="537750" y="358399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Picture 2">
            <a:extLst>
              <a:ext uri="{FF2B5EF4-FFF2-40B4-BE49-F238E27FC236}">
                <a16:creationId xmlns:a16="http://schemas.microsoft.com/office/drawing/2014/main" id="{2E4C83EF-E5C1-438E-8B2B-8E1C2D8A343E}"/>
              </a:ext>
            </a:extLst>
          </p:cNvPr>
          <p:cNvSpPr>
            <a:spLocks noGrp="1"/>
          </p:cNvSpPr>
          <p:nvPr>
            <p:ph type="pic" sz="quarter" idx="16"/>
          </p:nvPr>
        </p:nvSpPr>
        <p:spPr bwMode="auto">
          <a:xfrm>
            <a:off x="2683807" y="157401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1" name="Bullet 2">
            <a:extLst>
              <a:ext uri="{FF2B5EF4-FFF2-40B4-BE49-F238E27FC236}">
                <a16:creationId xmlns:a16="http://schemas.microsoft.com/office/drawing/2014/main" id="{D54FA790-8A27-4C02-86E4-F475F67FD487}"/>
              </a:ext>
            </a:extLst>
          </p:cNvPr>
          <p:cNvSpPr>
            <a:spLocks noGrp="1"/>
          </p:cNvSpPr>
          <p:nvPr>
            <p:ph type="body" sz="quarter" idx="21" hasCustomPrompt="1"/>
          </p:nvPr>
        </p:nvSpPr>
        <p:spPr>
          <a:xfrm>
            <a:off x="2683807"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1" name="Picture 3">
            <a:extLst>
              <a:ext uri="{FF2B5EF4-FFF2-40B4-BE49-F238E27FC236}">
                <a16:creationId xmlns:a16="http://schemas.microsoft.com/office/drawing/2014/main" id="{A351FD4D-8E7A-4EB5-B689-26D5EE8CBDAA}"/>
              </a:ext>
            </a:extLst>
          </p:cNvPr>
          <p:cNvSpPr>
            <a:spLocks noGrp="1"/>
          </p:cNvSpPr>
          <p:nvPr>
            <p:ph type="pic" sz="quarter" idx="18"/>
          </p:nvPr>
        </p:nvSpPr>
        <p:spPr bwMode="auto">
          <a:xfrm>
            <a:off x="4796130" y="157401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2" name="Bullet 3">
            <a:extLst>
              <a:ext uri="{FF2B5EF4-FFF2-40B4-BE49-F238E27FC236}">
                <a16:creationId xmlns:a16="http://schemas.microsoft.com/office/drawing/2014/main" id="{7E7E2D7E-6AA9-45C1-862B-20DD14162683}"/>
              </a:ext>
            </a:extLst>
          </p:cNvPr>
          <p:cNvSpPr>
            <a:spLocks noGrp="1"/>
          </p:cNvSpPr>
          <p:nvPr>
            <p:ph type="body" sz="quarter" idx="22" hasCustomPrompt="1"/>
          </p:nvPr>
        </p:nvSpPr>
        <p:spPr>
          <a:xfrm>
            <a:off x="4799963"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0" name="Picture 4">
            <a:extLst>
              <a:ext uri="{FF2B5EF4-FFF2-40B4-BE49-F238E27FC236}">
                <a16:creationId xmlns:a16="http://schemas.microsoft.com/office/drawing/2014/main" id="{D8648803-C884-4BE6-8CD5-BC3B1F26808D}"/>
              </a:ext>
            </a:extLst>
          </p:cNvPr>
          <p:cNvSpPr>
            <a:spLocks noGrp="1"/>
          </p:cNvSpPr>
          <p:nvPr>
            <p:ph type="pic" sz="quarter" idx="19"/>
          </p:nvPr>
        </p:nvSpPr>
        <p:spPr bwMode="auto">
          <a:xfrm>
            <a:off x="6933252" y="155929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3" name="Bullet 4">
            <a:extLst>
              <a:ext uri="{FF2B5EF4-FFF2-40B4-BE49-F238E27FC236}">
                <a16:creationId xmlns:a16="http://schemas.microsoft.com/office/drawing/2014/main" id="{D7971259-2CFF-43DE-B8EF-1B4A73DC8849}"/>
              </a:ext>
            </a:extLst>
          </p:cNvPr>
          <p:cNvSpPr>
            <a:spLocks noGrp="1"/>
          </p:cNvSpPr>
          <p:nvPr>
            <p:ph type="body" sz="quarter" idx="23" hasCustomPrompt="1"/>
          </p:nvPr>
        </p:nvSpPr>
        <p:spPr>
          <a:xfrm>
            <a:off x="6935168" y="3583996"/>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27" name="Page Number">
            <a:extLst>
              <a:ext uri="{FF2B5EF4-FFF2-40B4-BE49-F238E27FC236}">
                <a16:creationId xmlns:a16="http://schemas.microsoft.com/office/drawing/2014/main" id="{D7320757-0FB4-4CE4-B232-73364EDF6C6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28" name="Text Placeholder 13">
            <a:extLst>
              <a:ext uri="{FF2B5EF4-FFF2-40B4-BE49-F238E27FC236}">
                <a16:creationId xmlns:a16="http://schemas.microsoft.com/office/drawing/2014/main" id="{23EDEA9D-6619-4636-9D0C-708BA2E0C94E}"/>
              </a:ext>
            </a:extLst>
          </p:cNvPr>
          <p:cNvSpPr>
            <a:spLocks noGrp="1"/>
          </p:cNvSpPr>
          <p:nvPr>
            <p:ph type="body" sz="quarter" idx="24" hasCustomPrompt="1"/>
          </p:nvPr>
        </p:nvSpPr>
        <p:spPr>
          <a:xfrm>
            <a:off x="664163" y="3239365"/>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9" name="Text Placeholder 13">
            <a:extLst>
              <a:ext uri="{FF2B5EF4-FFF2-40B4-BE49-F238E27FC236}">
                <a16:creationId xmlns:a16="http://schemas.microsoft.com/office/drawing/2014/main" id="{A0086350-D8A5-4130-8619-AE16BACE43CF}"/>
              </a:ext>
            </a:extLst>
          </p:cNvPr>
          <p:cNvSpPr>
            <a:spLocks noGrp="1"/>
          </p:cNvSpPr>
          <p:nvPr>
            <p:ph type="body" sz="quarter" idx="25" hasCustomPrompt="1"/>
          </p:nvPr>
        </p:nvSpPr>
        <p:spPr>
          <a:xfrm>
            <a:off x="2812135" y="3245850"/>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0" name="Text Placeholder 13">
            <a:extLst>
              <a:ext uri="{FF2B5EF4-FFF2-40B4-BE49-F238E27FC236}">
                <a16:creationId xmlns:a16="http://schemas.microsoft.com/office/drawing/2014/main" id="{D6D743B7-EFB0-47FD-A3B0-8348B7AE467A}"/>
              </a:ext>
            </a:extLst>
          </p:cNvPr>
          <p:cNvSpPr>
            <a:spLocks noGrp="1"/>
          </p:cNvSpPr>
          <p:nvPr>
            <p:ph type="body" sz="quarter" idx="26" hasCustomPrompt="1"/>
          </p:nvPr>
        </p:nvSpPr>
        <p:spPr>
          <a:xfrm>
            <a:off x="4926374" y="324351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1" name="Text Placeholder 13">
            <a:extLst>
              <a:ext uri="{FF2B5EF4-FFF2-40B4-BE49-F238E27FC236}">
                <a16:creationId xmlns:a16="http://schemas.microsoft.com/office/drawing/2014/main" id="{CCE9FB30-9A0B-481A-8316-DA7750A5B612}"/>
              </a:ext>
            </a:extLst>
          </p:cNvPr>
          <p:cNvSpPr>
            <a:spLocks noGrp="1"/>
          </p:cNvSpPr>
          <p:nvPr>
            <p:ph type="body" sz="quarter" idx="27" hasCustomPrompt="1"/>
          </p:nvPr>
        </p:nvSpPr>
        <p:spPr>
          <a:xfrm>
            <a:off x="7063496" y="322998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28007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ight Blue Callout">
    <p:bg>
      <p:bgPr>
        <a:solidFill>
          <a:srgbClr val="69ACE5"/>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D48CE8C-C275-46E6-9D6E-D300E5B923C6}"/>
              </a:ext>
              <a:ext uri="{C183D7F6-B498-43B3-948B-1728B52AA6E4}">
                <adec:decorative xmlns:adec="http://schemas.microsoft.com/office/drawing/2017/decorative" val="1"/>
              </a:ext>
            </a:extLst>
          </p:cNvPr>
          <p:cNvSpPr/>
          <p:nvPr userDrawn="1"/>
        </p:nvSpPr>
        <p:spPr>
          <a:xfrm>
            <a:off x="1069534" y="1600200"/>
            <a:ext cx="1943100" cy="1943100"/>
          </a:xfrm>
          <a:prstGeom prst="ellipse">
            <a:avLst/>
          </a:prstGeom>
          <a:solidFill>
            <a:srgbClr val="092C7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3523886" y="1775113"/>
            <a:ext cx="5162914" cy="1593273"/>
          </a:xfrm>
          <a:prstGeom prst="rect">
            <a:avLst/>
          </a:prstGeom>
        </p:spPr>
        <p:txBody>
          <a:bodyPr anchor="ctr">
            <a:norm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sp>
        <p:nvSpPr>
          <p:cNvPr id="6" name="Page Number">
            <a:extLst>
              <a:ext uri="{FF2B5EF4-FFF2-40B4-BE49-F238E27FC236}">
                <a16:creationId xmlns:a16="http://schemas.microsoft.com/office/drawing/2014/main" id="{DD38D696-ECB8-473D-97C3-2C4977B479B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18529167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imple Callout">
    <p:spTree>
      <p:nvGrpSpPr>
        <p:cNvPr id="1" name=""/>
        <p:cNvGrpSpPr/>
        <p:nvPr/>
      </p:nvGrpSpPr>
      <p:grpSpPr>
        <a:xfrm>
          <a:off x="0" y="0"/>
          <a:ext cx="0" cy="0"/>
          <a:chOff x="0" y="0"/>
          <a:chExt cx="0" cy="0"/>
        </a:xfrm>
      </p:grpSpPr>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1371600" y="2059686"/>
            <a:ext cx="6400800" cy="1024128"/>
          </a:xfrm>
          <a:prstGeom prst="rect">
            <a:avLst/>
          </a:prstGeom>
          <a:ln>
            <a:noFill/>
            <a:extLst>
              <a:ext uri="{C807C97D-BFC1-408E-A445-0C87EB9F89A2}">
                <ask:lineSketchStyleProps xmlns:ask="http://schemas.microsoft.com/office/drawing/2018/sketchyshapes" sd="1219033472">
                  <a:custGeom>
                    <a:avLst/>
                    <a:gdLst>
                      <a:gd name="connsiteX0" fmla="*/ 0 w 6400800"/>
                      <a:gd name="connsiteY0" fmla="*/ 0 h 1024128"/>
                      <a:gd name="connsiteX1" fmla="*/ 448056 w 6400800"/>
                      <a:gd name="connsiteY1" fmla="*/ 0 h 1024128"/>
                      <a:gd name="connsiteX2" fmla="*/ 1216152 w 6400800"/>
                      <a:gd name="connsiteY2" fmla="*/ 0 h 1024128"/>
                      <a:gd name="connsiteX3" fmla="*/ 1920240 w 6400800"/>
                      <a:gd name="connsiteY3" fmla="*/ 0 h 1024128"/>
                      <a:gd name="connsiteX4" fmla="*/ 2368296 w 6400800"/>
                      <a:gd name="connsiteY4" fmla="*/ 0 h 1024128"/>
                      <a:gd name="connsiteX5" fmla="*/ 2944368 w 6400800"/>
                      <a:gd name="connsiteY5" fmla="*/ 0 h 1024128"/>
                      <a:gd name="connsiteX6" fmla="*/ 3712464 w 6400800"/>
                      <a:gd name="connsiteY6" fmla="*/ 0 h 1024128"/>
                      <a:gd name="connsiteX7" fmla="*/ 4352544 w 6400800"/>
                      <a:gd name="connsiteY7" fmla="*/ 0 h 1024128"/>
                      <a:gd name="connsiteX8" fmla="*/ 5056632 w 6400800"/>
                      <a:gd name="connsiteY8" fmla="*/ 0 h 1024128"/>
                      <a:gd name="connsiteX9" fmla="*/ 5632704 w 6400800"/>
                      <a:gd name="connsiteY9" fmla="*/ 0 h 1024128"/>
                      <a:gd name="connsiteX10" fmla="*/ 6400800 w 6400800"/>
                      <a:gd name="connsiteY10" fmla="*/ 0 h 1024128"/>
                      <a:gd name="connsiteX11" fmla="*/ 6400800 w 6400800"/>
                      <a:gd name="connsiteY11" fmla="*/ 532547 h 1024128"/>
                      <a:gd name="connsiteX12" fmla="*/ 6400800 w 6400800"/>
                      <a:gd name="connsiteY12" fmla="*/ 1024128 h 1024128"/>
                      <a:gd name="connsiteX13" fmla="*/ 5952744 w 6400800"/>
                      <a:gd name="connsiteY13" fmla="*/ 1024128 h 1024128"/>
                      <a:gd name="connsiteX14" fmla="*/ 5504688 w 6400800"/>
                      <a:gd name="connsiteY14" fmla="*/ 1024128 h 1024128"/>
                      <a:gd name="connsiteX15" fmla="*/ 4800600 w 6400800"/>
                      <a:gd name="connsiteY15" fmla="*/ 1024128 h 1024128"/>
                      <a:gd name="connsiteX16" fmla="*/ 4352544 w 6400800"/>
                      <a:gd name="connsiteY16" fmla="*/ 1024128 h 1024128"/>
                      <a:gd name="connsiteX17" fmla="*/ 3712464 w 6400800"/>
                      <a:gd name="connsiteY17" fmla="*/ 1024128 h 1024128"/>
                      <a:gd name="connsiteX18" fmla="*/ 3200400 w 6400800"/>
                      <a:gd name="connsiteY18" fmla="*/ 1024128 h 1024128"/>
                      <a:gd name="connsiteX19" fmla="*/ 2560320 w 6400800"/>
                      <a:gd name="connsiteY19" fmla="*/ 1024128 h 1024128"/>
                      <a:gd name="connsiteX20" fmla="*/ 1920240 w 6400800"/>
                      <a:gd name="connsiteY20" fmla="*/ 1024128 h 1024128"/>
                      <a:gd name="connsiteX21" fmla="*/ 1280160 w 6400800"/>
                      <a:gd name="connsiteY21" fmla="*/ 1024128 h 1024128"/>
                      <a:gd name="connsiteX22" fmla="*/ 640080 w 6400800"/>
                      <a:gd name="connsiteY22" fmla="*/ 1024128 h 1024128"/>
                      <a:gd name="connsiteX23" fmla="*/ 0 w 6400800"/>
                      <a:gd name="connsiteY23" fmla="*/ 1024128 h 1024128"/>
                      <a:gd name="connsiteX24" fmla="*/ 0 w 6400800"/>
                      <a:gd name="connsiteY24" fmla="*/ 501823 h 1024128"/>
                      <a:gd name="connsiteX25" fmla="*/ 0 w 6400800"/>
                      <a:gd name="connsiteY25" fmla="*/ 0 h 10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00800" h="1024128" fill="none" extrusionOk="0">
                        <a:moveTo>
                          <a:pt x="0" y="0"/>
                        </a:moveTo>
                        <a:cubicBezTo>
                          <a:pt x="114003" y="2240"/>
                          <a:pt x="334853" y="8483"/>
                          <a:pt x="448056" y="0"/>
                        </a:cubicBezTo>
                        <a:cubicBezTo>
                          <a:pt x="561259" y="-8483"/>
                          <a:pt x="898673" y="32867"/>
                          <a:pt x="1216152" y="0"/>
                        </a:cubicBezTo>
                        <a:cubicBezTo>
                          <a:pt x="1533631" y="-32867"/>
                          <a:pt x="1777884" y="21873"/>
                          <a:pt x="1920240" y="0"/>
                        </a:cubicBezTo>
                        <a:cubicBezTo>
                          <a:pt x="2062596" y="-21873"/>
                          <a:pt x="2221069" y="21062"/>
                          <a:pt x="2368296" y="0"/>
                        </a:cubicBezTo>
                        <a:cubicBezTo>
                          <a:pt x="2515523" y="-21062"/>
                          <a:pt x="2687131" y="-25525"/>
                          <a:pt x="2944368" y="0"/>
                        </a:cubicBezTo>
                        <a:cubicBezTo>
                          <a:pt x="3201605" y="25525"/>
                          <a:pt x="3525093" y="-23965"/>
                          <a:pt x="3712464" y="0"/>
                        </a:cubicBezTo>
                        <a:cubicBezTo>
                          <a:pt x="3899835" y="23965"/>
                          <a:pt x="4160557" y="-24896"/>
                          <a:pt x="4352544" y="0"/>
                        </a:cubicBezTo>
                        <a:cubicBezTo>
                          <a:pt x="4544531" y="24896"/>
                          <a:pt x="4867664" y="-32301"/>
                          <a:pt x="5056632" y="0"/>
                        </a:cubicBezTo>
                        <a:cubicBezTo>
                          <a:pt x="5245600" y="32301"/>
                          <a:pt x="5477915" y="3001"/>
                          <a:pt x="5632704" y="0"/>
                        </a:cubicBezTo>
                        <a:cubicBezTo>
                          <a:pt x="5787493" y="-3001"/>
                          <a:pt x="6237857" y="22197"/>
                          <a:pt x="6400800" y="0"/>
                        </a:cubicBezTo>
                        <a:cubicBezTo>
                          <a:pt x="6396578" y="133146"/>
                          <a:pt x="6403251" y="296148"/>
                          <a:pt x="6400800" y="532547"/>
                        </a:cubicBezTo>
                        <a:cubicBezTo>
                          <a:pt x="6398349" y="768946"/>
                          <a:pt x="6381196" y="898683"/>
                          <a:pt x="6400800" y="1024128"/>
                        </a:cubicBezTo>
                        <a:cubicBezTo>
                          <a:pt x="6268239" y="1024008"/>
                          <a:pt x="6143268" y="1010020"/>
                          <a:pt x="5952744" y="1024128"/>
                        </a:cubicBezTo>
                        <a:cubicBezTo>
                          <a:pt x="5762220" y="1038236"/>
                          <a:pt x="5643066" y="1008549"/>
                          <a:pt x="5504688" y="1024128"/>
                        </a:cubicBezTo>
                        <a:cubicBezTo>
                          <a:pt x="5366310" y="1039707"/>
                          <a:pt x="5106931" y="1022226"/>
                          <a:pt x="4800600" y="1024128"/>
                        </a:cubicBezTo>
                        <a:cubicBezTo>
                          <a:pt x="4494269" y="1026030"/>
                          <a:pt x="4548652" y="1032944"/>
                          <a:pt x="4352544" y="1024128"/>
                        </a:cubicBezTo>
                        <a:cubicBezTo>
                          <a:pt x="4156436" y="1015312"/>
                          <a:pt x="3931114" y="1004365"/>
                          <a:pt x="3712464" y="1024128"/>
                        </a:cubicBezTo>
                        <a:cubicBezTo>
                          <a:pt x="3493814" y="1043891"/>
                          <a:pt x="3437052" y="1026545"/>
                          <a:pt x="3200400" y="1024128"/>
                        </a:cubicBezTo>
                        <a:cubicBezTo>
                          <a:pt x="2963748" y="1021711"/>
                          <a:pt x="2864624" y="1004544"/>
                          <a:pt x="2560320" y="1024128"/>
                        </a:cubicBezTo>
                        <a:cubicBezTo>
                          <a:pt x="2256016" y="1043712"/>
                          <a:pt x="2229375" y="1000575"/>
                          <a:pt x="1920240" y="1024128"/>
                        </a:cubicBezTo>
                        <a:cubicBezTo>
                          <a:pt x="1611105" y="1047681"/>
                          <a:pt x="1448612" y="1019113"/>
                          <a:pt x="1280160" y="1024128"/>
                        </a:cubicBezTo>
                        <a:cubicBezTo>
                          <a:pt x="1111708" y="1029143"/>
                          <a:pt x="922508" y="1019914"/>
                          <a:pt x="640080" y="1024128"/>
                        </a:cubicBezTo>
                        <a:cubicBezTo>
                          <a:pt x="357652" y="1028342"/>
                          <a:pt x="253574" y="1044160"/>
                          <a:pt x="0" y="1024128"/>
                        </a:cubicBezTo>
                        <a:cubicBezTo>
                          <a:pt x="-2269" y="848950"/>
                          <a:pt x="14764" y="685118"/>
                          <a:pt x="0" y="501823"/>
                        </a:cubicBezTo>
                        <a:cubicBezTo>
                          <a:pt x="-14764" y="318529"/>
                          <a:pt x="23002" y="223198"/>
                          <a:pt x="0" y="0"/>
                        </a:cubicBezTo>
                        <a:close/>
                      </a:path>
                      <a:path w="6400800" h="1024128" stroke="0" extrusionOk="0">
                        <a:moveTo>
                          <a:pt x="0" y="0"/>
                        </a:moveTo>
                        <a:cubicBezTo>
                          <a:pt x="257510" y="5952"/>
                          <a:pt x="323222" y="-23013"/>
                          <a:pt x="576072" y="0"/>
                        </a:cubicBezTo>
                        <a:cubicBezTo>
                          <a:pt x="828922" y="23013"/>
                          <a:pt x="906989" y="-3764"/>
                          <a:pt x="1024128" y="0"/>
                        </a:cubicBezTo>
                        <a:cubicBezTo>
                          <a:pt x="1141267" y="3764"/>
                          <a:pt x="1608844" y="14506"/>
                          <a:pt x="1792224" y="0"/>
                        </a:cubicBezTo>
                        <a:cubicBezTo>
                          <a:pt x="1975604" y="-14506"/>
                          <a:pt x="2125923" y="3677"/>
                          <a:pt x="2368296" y="0"/>
                        </a:cubicBezTo>
                        <a:cubicBezTo>
                          <a:pt x="2610669" y="-3677"/>
                          <a:pt x="2825109" y="26561"/>
                          <a:pt x="2944368" y="0"/>
                        </a:cubicBezTo>
                        <a:cubicBezTo>
                          <a:pt x="3063627" y="-26561"/>
                          <a:pt x="3353138" y="-4308"/>
                          <a:pt x="3712464" y="0"/>
                        </a:cubicBezTo>
                        <a:cubicBezTo>
                          <a:pt x="4071790" y="4308"/>
                          <a:pt x="4009888" y="23758"/>
                          <a:pt x="4224528" y="0"/>
                        </a:cubicBezTo>
                        <a:cubicBezTo>
                          <a:pt x="4439168" y="-23758"/>
                          <a:pt x="4697605" y="-12830"/>
                          <a:pt x="4992624" y="0"/>
                        </a:cubicBezTo>
                        <a:cubicBezTo>
                          <a:pt x="5287643" y="12830"/>
                          <a:pt x="5398489" y="34515"/>
                          <a:pt x="5760720" y="0"/>
                        </a:cubicBezTo>
                        <a:cubicBezTo>
                          <a:pt x="6122951" y="-34515"/>
                          <a:pt x="6246735" y="28921"/>
                          <a:pt x="6400800" y="0"/>
                        </a:cubicBezTo>
                        <a:cubicBezTo>
                          <a:pt x="6379169" y="250330"/>
                          <a:pt x="6388764" y="374694"/>
                          <a:pt x="6400800" y="532547"/>
                        </a:cubicBezTo>
                        <a:cubicBezTo>
                          <a:pt x="6412836" y="690400"/>
                          <a:pt x="6398280" y="916356"/>
                          <a:pt x="6400800" y="1024128"/>
                        </a:cubicBezTo>
                        <a:cubicBezTo>
                          <a:pt x="6284915" y="1021275"/>
                          <a:pt x="6077492" y="1042253"/>
                          <a:pt x="5952744" y="1024128"/>
                        </a:cubicBezTo>
                        <a:cubicBezTo>
                          <a:pt x="5827996" y="1006003"/>
                          <a:pt x="5563410" y="1037273"/>
                          <a:pt x="5184648" y="1024128"/>
                        </a:cubicBezTo>
                        <a:cubicBezTo>
                          <a:pt x="4805886" y="1010983"/>
                          <a:pt x="4901458" y="1045731"/>
                          <a:pt x="4672584" y="1024128"/>
                        </a:cubicBezTo>
                        <a:cubicBezTo>
                          <a:pt x="4443710" y="1002525"/>
                          <a:pt x="4282734" y="1016145"/>
                          <a:pt x="4032504" y="1024128"/>
                        </a:cubicBezTo>
                        <a:cubicBezTo>
                          <a:pt x="3782274" y="1032111"/>
                          <a:pt x="3608184" y="1005870"/>
                          <a:pt x="3264408" y="1024128"/>
                        </a:cubicBezTo>
                        <a:cubicBezTo>
                          <a:pt x="2920632" y="1042386"/>
                          <a:pt x="2836861" y="997002"/>
                          <a:pt x="2624328" y="1024128"/>
                        </a:cubicBezTo>
                        <a:cubicBezTo>
                          <a:pt x="2411795" y="1051254"/>
                          <a:pt x="2380197" y="1041522"/>
                          <a:pt x="2176272" y="1024128"/>
                        </a:cubicBezTo>
                        <a:cubicBezTo>
                          <a:pt x="1972347" y="1006734"/>
                          <a:pt x="1811281" y="1033774"/>
                          <a:pt x="1664208" y="1024128"/>
                        </a:cubicBezTo>
                        <a:cubicBezTo>
                          <a:pt x="1517135" y="1014482"/>
                          <a:pt x="1095838" y="1045874"/>
                          <a:pt x="896112" y="1024128"/>
                        </a:cubicBezTo>
                        <a:cubicBezTo>
                          <a:pt x="696386" y="1002382"/>
                          <a:pt x="368294" y="1032078"/>
                          <a:pt x="0" y="1024128"/>
                        </a:cubicBezTo>
                        <a:cubicBezTo>
                          <a:pt x="11432" y="882552"/>
                          <a:pt x="17460" y="773110"/>
                          <a:pt x="0" y="532547"/>
                        </a:cubicBezTo>
                        <a:cubicBezTo>
                          <a:pt x="-17460" y="291984"/>
                          <a:pt x="-24626" y="195263"/>
                          <a:pt x="0" y="0"/>
                        </a:cubicBezTo>
                        <a:close/>
                      </a:path>
                    </a:pathLst>
                  </a:custGeom>
                  <ask:type>
                    <ask:lineSketchNone/>
                  </ask:type>
                </ask:lineSketchStyleProps>
              </a:ext>
            </a:extLst>
          </a:ln>
        </p:spPr>
        <p:txBody>
          <a:bodyPr anchor="ctr">
            <a:normAutofit/>
          </a:bodyPr>
          <a:lstStyle>
            <a:lvl1pPr marL="0" indent="0" algn="ctr">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grpSp>
        <p:nvGrpSpPr>
          <p:cNvPr id="7" name="Group 6">
            <a:extLst>
              <a:ext uri="{FF2B5EF4-FFF2-40B4-BE49-F238E27FC236}">
                <a16:creationId xmlns:a16="http://schemas.microsoft.com/office/drawing/2014/main" id="{8EC484E3-124A-47D6-8B12-3738DF80AF05}"/>
              </a:ext>
              <a:ext uri="{C183D7F6-B498-43B3-948B-1728B52AA6E4}">
                <adec:decorative xmlns:adec="http://schemas.microsoft.com/office/drawing/2017/decorative" val="1"/>
              </a:ext>
            </a:extLst>
          </p:cNvPr>
          <p:cNvGrpSpPr/>
          <p:nvPr userDrawn="1"/>
        </p:nvGrpSpPr>
        <p:grpSpPr>
          <a:xfrm>
            <a:off x="1114753" y="1822294"/>
            <a:ext cx="474784" cy="474784"/>
            <a:chOff x="1503190" y="2206870"/>
            <a:chExt cx="633045" cy="633045"/>
          </a:xfrm>
        </p:grpSpPr>
        <p:cxnSp>
          <p:nvCxnSpPr>
            <p:cNvPr id="8" name="Straight Connector 7">
              <a:extLst>
                <a:ext uri="{FF2B5EF4-FFF2-40B4-BE49-F238E27FC236}">
                  <a16:creationId xmlns:a16="http://schemas.microsoft.com/office/drawing/2014/main" id="{97047BEA-0185-4428-83CD-C2CCF102CDC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BB4A0406-8E88-4181-A084-F1E09631C2E4}"/>
                </a:ext>
              </a:extLst>
            </p:cNvPr>
            <p:cNvCxnSpPr>
              <a:cxnSpLocks/>
            </p:cNvCxnSpPr>
            <p:nvPr/>
          </p:nvCxnSpPr>
          <p:spPr>
            <a:xfrm rot="5400000" flipV="1">
              <a:off x="1819713"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grpSp>
        <p:nvGrpSpPr>
          <p:cNvPr id="13" name="Group 12">
            <a:extLst>
              <a:ext uri="{FF2B5EF4-FFF2-40B4-BE49-F238E27FC236}">
                <a16:creationId xmlns:a16="http://schemas.microsoft.com/office/drawing/2014/main" id="{F3A41340-23BB-4726-9CB7-A4F56882D50A}"/>
              </a:ext>
              <a:ext uri="{C183D7F6-B498-43B3-948B-1728B52AA6E4}">
                <adec:decorative xmlns:adec="http://schemas.microsoft.com/office/drawing/2017/decorative" val="1"/>
              </a:ext>
            </a:extLst>
          </p:cNvPr>
          <p:cNvGrpSpPr/>
          <p:nvPr userDrawn="1"/>
        </p:nvGrpSpPr>
        <p:grpSpPr>
          <a:xfrm rot="10800000">
            <a:off x="7547978" y="2846422"/>
            <a:ext cx="474784" cy="474784"/>
            <a:chOff x="1511836" y="2206870"/>
            <a:chExt cx="633045" cy="633045"/>
          </a:xfrm>
        </p:grpSpPr>
        <p:cxnSp>
          <p:nvCxnSpPr>
            <p:cNvPr id="14" name="Straight Connector 13">
              <a:extLst>
                <a:ext uri="{FF2B5EF4-FFF2-40B4-BE49-F238E27FC236}">
                  <a16:creationId xmlns:a16="http://schemas.microsoft.com/office/drawing/2014/main" id="{AA46C6C1-5E6D-4844-89AC-AE75A12818E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CE3B8023-386E-4231-9B54-4F983B4E81D9}"/>
                </a:ext>
              </a:extLst>
            </p:cNvPr>
            <p:cNvCxnSpPr>
              <a:cxnSpLocks/>
            </p:cNvCxnSpPr>
            <p:nvPr/>
          </p:nvCxnSpPr>
          <p:spPr>
            <a:xfrm rot="5400000" flipV="1">
              <a:off x="1828359"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pic>
        <p:nvPicPr>
          <p:cNvPr id="11" name="JHU logo">
            <a:extLst>
              <a:ext uri="{FF2B5EF4-FFF2-40B4-BE49-F238E27FC236}">
                <a16:creationId xmlns:a16="http://schemas.microsoft.com/office/drawing/2014/main" id="{1D7ACFFF-E1BA-2041-9290-C771E173BCB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2" name="Page Number">
            <a:extLst>
              <a:ext uri="{FF2B5EF4-FFF2-40B4-BE49-F238E27FC236}">
                <a16:creationId xmlns:a16="http://schemas.microsoft.com/office/drawing/2014/main" id="{EE4A65FC-086F-464B-8207-2570400E7A4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227071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Items and Text - Simple">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3" name="JHU logo">
            <a:extLst>
              <a:ext uri="{FF2B5EF4-FFF2-40B4-BE49-F238E27FC236}">
                <a16:creationId xmlns:a16="http://schemas.microsoft.com/office/drawing/2014/main" id="{F3FDE6CB-48E2-2B41-831C-C8921A0A1D0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FDDCEC8F-2C58-466A-B78D-B21B7AC0B1B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3937675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 Items and Text">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0" name="Item 4 Title">
            <a:extLst>
              <a:ext uri="{FF2B5EF4-FFF2-40B4-BE49-F238E27FC236}">
                <a16:creationId xmlns:a16="http://schemas.microsoft.com/office/drawing/2014/main" id="{6C648141-3B1A-4A5B-A08A-B937DA82B379}"/>
              </a:ext>
            </a:extLst>
          </p:cNvPr>
          <p:cNvSpPr>
            <a:spLocks noGrp="1"/>
          </p:cNvSpPr>
          <p:nvPr>
            <p:ph type="body" sz="quarter" idx="27"/>
          </p:nvPr>
        </p:nvSpPr>
        <p:spPr>
          <a:xfrm>
            <a:off x="5724232" y="141636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1" name="Item 4 Text">
            <a:extLst>
              <a:ext uri="{FF2B5EF4-FFF2-40B4-BE49-F238E27FC236}">
                <a16:creationId xmlns:a16="http://schemas.microsoft.com/office/drawing/2014/main" id="{A46F24BA-C9D1-4501-95F5-C0354BAA510C}"/>
              </a:ext>
            </a:extLst>
          </p:cNvPr>
          <p:cNvSpPr>
            <a:spLocks noGrp="1"/>
          </p:cNvSpPr>
          <p:nvPr>
            <p:ph type="body" sz="quarter" idx="28"/>
          </p:nvPr>
        </p:nvSpPr>
        <p:spPr>
          <a:xfrm>
            <a:off x="5724232" y="1742834"/>
            <a:ext cx="2895103" cy="548544"/>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2" name="Item 5 Title">
            <a:extLst>
              <a:ext uri="{FF2B5EF4-FFF2-40B4-BE49-F238E27FC236}">
                <a16:creationId xmlns:a16="http://schemas.microsoft.com/office/drawing/2014/main" id="{199E24F4-ADFC-407D-A87C-57876863862E}"/>
              </a:ext>
            </a:extLst>
          </p:cNvPr>
          <p:cNvSpPr>
            <a:spLocks noGrp="1"/>
          </p:cNvSpPr>
          <p:nvPr>
            <p:ph type="body" sz="quarter" idx="29"/>
          </p:nvPr>
        </p:nvSpPr>
        <p:spPr>
          <a:xfrm>
            <a:off x="5724232" y="246501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3" name="Item 5 Text">
            <a:extLst>
              <a:ext uri="{FF2B5EF4-FFF2-40B4-BE49-F238E27FC236}">
                <a16:creationId xmlns:a16="http://schemas.microsoft.com/office/drawing/2014/main" id="{06BC9547-5CA5-4871-A52E-478C55785DAA}"/>
              </a:ext>
            </a:extLst>
          </p:cNvPr>
          <p:cNvSpPr>
            <a:spLocks noGrp="1"/>
          </p:cNvSpPr>
          <p:nvPr>
            <p:ph type="body" sz="quarter" idx="30"/>
          </p:nvPr>
        </p:nvSpPr>
        <p:spPr>
          <a:xfrm>
            <a:off x="5724232"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4" name="Item 6 Title">
            <a:extLst>
              <a:ext uri="{FF2B5EF4-FFF2-40B4-BE49-F238E27FC236}">
                <a16:creationId xmlns:a16="http://schemas.microsoft.com/office/drawing/2014/main" id="{64F76CE0-35A5-4304-920D-2B9471C0FBDC}"/>
              </a:ext>
            </a:extLst>
          </p:cNvPr>
          <p:cNvSpPr>
            <a:spLocks noGrp="1"/>
          </p:cNvSpPr>
          <p:nvPr>
            <p:ph type="body" sz="quarter" idx="31"/>
          </p:nvPr>
        </p:nvSpPr>
        <p:spPr>
          <a:xfrm>
            <a:off x="5724232" y="3518014"/>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Item 6 Text">
            <a:extLst>
              <a:ext uri="{FF2B5EF4-FFF2-40B4-BE49-F238E27FC236}">
                <a16:creationId xmlns:a16="http://schemas.microsoft.com/office/drawing/2014/main" id="{DD69F438-DA31-4E08-BF66-576904C0656C}"/>
              </a:ext>
            </a:extLst>
          </p:cNvPr>
          <p:cNvSpPr>
            <a:spLocks noGrp="1"/>
          </p:cNvSpPr>
          <p:nvPr>
            <p:ph type="body" sz="quarter" idx="32"/>
          </p:nvPr>
        </p:nvSpPr>
        <p:spPr>
          <a:xfrm>
            <a:off x="5724232" y="384448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9" name="JHU logo">
            <a:extLst>
              <a:ext uri="{FF2B5EF4-FFF2-40B4-BE49-F238E27FC236}">
                <a16:creationId xmlns:a16="http://schemas.microsoft.com/office/drawing/2014/main" id="{C23065F6-DFEC-C94D-B933-FDC2D729FBF8}"/>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9F557C48-BE62-4248-9796-19772B87DE8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418732825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2670292"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5019675" y="1407603"/>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5943601" y="1411274"/>
            <a:ext cx="2664068"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5019675"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2" name="JHU logo">
            <a:extLst>
              <a:ext uri="{FF2B5EF4-FFF2-40B4-BE49-F238E27FC236}">
                <a16:creationId xmlns:a16="http://schemas.microsoft.com/office/drawing/2014/main" id="{973066D8-F139-9040-BE1A-029E97487EE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5C874A4D-437B-47FA-9801-0B5730C4AFA2}"/>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560173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3322948"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4240650"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3322948"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a:extLst>
              <a:ext uri="{FF2B5EF4-FFF2-40B4-BE49-F238E27FC236}">
                <a16:creationId xmlns:a16="http://schemas.microsoft.com/office/drawing/2014/main" id="{D26DFFB9-1EEE-4955-8A60-F1A0795C397B}"/>
              </a:ext>
            </a:extLst>
          </p:cNvPr>
          <p:cNvSpPr>
            <a:spLocks noGrp="1"/>
          </p:cNvSpPr>
          <p:nvPr>
            <p:ph type="body" sz="quarter" idx="29" hasCustomPrompt="1"/>
          </p:nvPr>
        </p:nvSpPr>
        <p:spPr>
          <a:xfrm>
            <a:off x="6109566"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9" name="Item 3 Title">
            <a:extLst>
              <a:ext uri="{FF2B5EF4-FFF2-40B4-BE49-F238E27FC236}">
                <a16:creationId xmlns:a16="http://schemas.microsoft.com/office/drawing/2014/main" id="{6B8167EF-94E2-4549-81E1-E9702B15C161}"/>
              </a:ext>
            </a:extLst>
          </p:cNvPr>
          <p:cNvSpPr>
            <a:spLocks noGrp="1"/>
          </p:cNvSpPr>
          <p:nvPr>
            <p:ph type="body" sz="quarter" idx="30" hasCustomPrompt="1"/>
          </p:nvPr>
        </p:nvSpPr>
        <p:spPr>
          <a:xfrm>
            <a:off x="7027269"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1" name="Item 3 Text">
            <a:extLst>
              <a:ext uri="{FF2B5EF4-FFF2-40B4-BE49-F238E27FC236}">
                <a16:creationId xmlns:a16="http://schemas.microsoft.com/office/drawing/2014/main" id="{475581DD-A85C-4AC1-BF7D-FCB7CF083663}"/>
              </a:ext>
            </a:extLst>
          </p:cNvPr>
          <p:cNvSpPr>
            <a:spLocks noGrp="1"/>
          </p:cNvSpPr>
          <p:nvPr>
            <p:ph type="body" sz="quarter" idx="24" hasCustomPrompt="1"/>
          </p:nvPr>
        </p:nvSpPr>
        <p:spPr>
          <a:xfrm>
            <a:off x="6109566"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6" name="JHU logo">
            <a:extLst>
              <a:ext uri="{FF2B5EF4-FFF2-40B4-BE49-F238E27FC236}">
                <a16:creationId xmlns:a16="http://schemas.microsoft.com/office/drawing/2014/main" id="{ABE0B50F-FC85-9549-98E5-F3626B03D18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7" name="Page Number">
            <a:extLst>
              <a:ext uri="{FF2B5EF4-FFF2-40B4-BE49-F238E27FC236}">
                <a16:creationId xmlns:a16="http://schemas.microsoft.com/office/drawing/2014/main" id="{D23960BB-6DCC-47C0-8EE1-1415CC30BBA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198086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E2653D2-765E-44F2-9BB1-5F44F2276F06}"/>
              </a:ext>
            </a:extLst>
          </p:cNvPr>
          <p:cNvSpPr>
            <a:spLocks noGrp="1"/>
          </p:cNvSpPr>
          <p:nvPr>
            <p:ph type="body" sz="quarter" idx="17"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58366" indent="-258366">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6" name="JHU logo">
            <a:extLst>
              <a:ext uri="{FF2B5EF4-FFF2-40B4-BE49-F238E27FC236}">
                <a16:creationId xmlns:a16="http://schemas.microsoft.com/office/drawing/2014/main" id="{3C99C444-8C2D-4CA4-AF77-EE2C147B16F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048213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Items and Text - Simp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Title">
            <a:extLst>
              <a:ext uri="{FF2B5EF4-FFF2-40B4-BE49-F238E27FC236}">
                <a16:creationId xmlns:a16="http://schemas.microsoft.com/office/drawing/2014/main" id="{A3107AEE-D1EC-481E-8467-59457D1CAD24}"/>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536330" y="1463046"/>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6330" y="1947761"/>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2614968"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2614968"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4693606" y="1447994"/>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7" name="Item 3 Text">
            <a:extLst>
              <a:ext uri="{FF2B5EF4-FFF2-40B4-BE49-F238E27FC236}">
                <a16:creationId xmlns:a16="http://schemas.microsoft.com/office/drawing/2014/main" id="{EA73AD4B-8431-41F5-9F29-39748C414583}"/>
              </a:ext>
            </a:extLst>
          </p:cNvPr>
          <p:cNvSpPr>
            <a:spLocks noGrp="1"/>
          </p:cNvSpPr>
          <p:nvPr>
            <p:ph type="body" sz="quarter" idx="25" hasCustomPrompt="1"/>
          </p:nvPr>
        </p:nvSpPr>
        <p:spPr>
          <a:xfrm>
            <a:off x="4693606" y="1932709"/>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6789823"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9" name="Item 4 Text">
            <a:extLst>
              <a:ext uri="{FF2B5EF4-FFF2-40B4-BE49-F238E27FC236}">
                <a16:creationId xmlns:a16="http://schemas.microsoft.com/office/drawing/2014/main" id="{62E2E31C-DF1E-436B-AB25-5E4D63D11C11}"/>
              </a:ext>
            </a:extLst>
          </p:cNvPr>
          <p:cNvSpPr>
            <a:spLocks noGrp="1"/>
          </p:cNvSpPr>
          <p:nvPr>
            <p:ph type="body" sz="quarter" idx="27" hasCustomPrompt="1"/>
          </p:nvPr>
        </p:nvSpPr>
        <p:spPr>
          <a:xfrm>
            <a:off x="6789823"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8" name="JHU logo">
            <a:extLst>
              <a:ext uri="{FF2B5EF4-FFF2-40B4-BE49-F238E27FC236}">
                <a16:creationId xmlns:a16="http://schemas.microsoft.com/office/drawing/2014/main" id="{BEC8A3E4-9657-D240-AAAF-DBDA74D2AD9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8868928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Items and Text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D8B841-262A-4B03-B51F-86A89C000090}"/>
              </a:ext>
              <a:ext uri="{C183D7F6-B498-43B3-948B-1728B52AA6E4}">
                <adec:decorative xmlns:adec="http://schemas.microsoft.com/office/drawing/2017/decorative" val="1"/>
              </a:ext>
            </a:extLst>
          </p:cNvPr>
          <p:cNvSpPr/>
          <p:nvPr userDrawn="1"/>
        </p:nvSpPr>
        <p:spPr>
          <a:xfrm>
            <a:off x="0" y="1322279"/>
            <a:ext cx="9144000" cy="2743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16" name="Rectangle 15">
            <a:extLst>
              <a:ext uri="{FF2B5EF4-FFF2-40B4-BE49-F238E27FC236}">
                <a16:creationId xmlns:a16="http://schemas.microsoft.com/office/drawing/2014/main" id="{3582B397-6BB2-4E5C-A669-F186A3D523FA}"/>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Title">
            <a:extLst>
              <a:ext uri="{FF2B5EF4-FFF2-40B4-BE49-F238E27FC236}">
                <a16:creationId xmlns:a16="http://schemas.microsoft.com/office/drawing/2014/main" id="{F5C03DA0-3375-4FDD-8DE8-6CE9A63F77B1}"/>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Item 1 Title">
            <a:extLst>
              <a:ext uri="{FF2B5EF4-FFF2-40B4-BE49-F238E27FC236}">
                <a16:creationId xmlns:a16="http://schemas.microsoft.com/office/drawing/2014/main" id="{5CE35401-0622-4F68-B52B-0F9A26D1D1FC}"/>
              </a:ext>
            </a:extLst>
          </p:cNvPr>
          <p:cNvSpPr>
            <a:spLocks noGrp="1"/>
          </p:cNvSpPr>
          <p:nvPr>
            <p:ph type="body" sz="quarter" idx="10" hasCustomPrompt="1"/>
          </p:nvPr>
        </p:nvSpPr>
        <p:spPr>
          <a:xfrm>
            <a:off x="592988"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19" name="Item 1 Text">
            <a:extLst>
              <a:ext uri="{FF2B5EF4-FFF2-40B4-BE49-F238E27FC236}">
                <a16:creationId xmlns:a16="http://schemas.microsoft.com/office/drawing/2014/main" id="{719B202F-5339-48FA-88EA-2887B53BB132}"/>
              </a:ext>
            </a:extLst>
          </p:cNvPr>
          <p:cNvSpPr>
            <a:spLocks noGrp="1"/>
          </p:cNvSpPr>
          <p:nvPr>
            <p:ph type="body" sz="quarter" idx="13" hasCustomPrompt="1"/>
          </p:nvPr>
        </p:nvSpPr>
        <p:spPr>
          <a:xfrm>
            <a:off x="592988"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0" name="Item 2 Title">
            <a:extLst>
              <a:ext uri="{FF2B5EF4-FFF2-40B4-BE49-F238E27FC236}">
                <a16:creationId xmlns:a16="http://schemas.microsoft.com/office/drawing/2014/main" id="{155CFADC-A293-4DC1-B7C0-7F7CAF86EDE7}"/>
              </a:ext>
            </a:extLst>
          </p:cNvPr>
          <p:cNvSpPr>
            <a:spLocks noGrp="1"/>
          </p:cNvSpPr>
          <p:nvPr>
            <p:ph type="body" sz="quarter" idx="15" hasCustomPrompt="1"/>
          </p:nvPr>
        </p:nvSpPr>
        <p:spPr>
          <a:xfrm>
            <a:off x="3525730"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1" name="Item 2 Text">
            <a:extLst>
              <a:ext uri="{FF2B5EF4-FFF2-40B4-BE49-F238E27FC236}">
                <a16:creationId xmlns:a16="http://schemas.microsoft.com/office/drawing/2014/main" id="{9BA58F50-BBFB-4D8E-971B-70C7E6E2E1EF}"/>
              </a:ext>
            </a:extLst>
          </p:cNvPr>
          <p:cNvSpPr>
            <a:spLocks noGrp="1"/>
          </p:cNvSpPr>
          <p:nvPr>
            <p:ph type="body" sz="quarter" idx="16" hasCustomPrompt="1"/>
          </p:nvPr>
        </p:nvSpPr>
        <p:spPr>
          <a:xfrm>
            <a:off x="3525729"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2" name="Item 3 Title">
            <a:extLst>
              <a:ext uri="{FF2B5EF4-FFF2-40B4-BE49-F238E27FC236}">
                <a16:creationId xmlns:a16="http://schemas.microsoft.com/office/drawing/2014/main" id="{C2583F76-A149-4B1E-B2E1-E81708D7BAC7}"/>
              </a:ext>
            </a:extLst>
          </p:cNvPr>
          <p:cNvSpPr>
            <a:spLocks noGrp="1"/>
          </p:cNvSpPr>
          <p:nvPr>
            <p:ph type="body" sz="quarter" idx="17" hasCustomPrompt="1"/>
          </p:nvPr>
        </p:nvSpPr>
        <p:spPr>
          <a:xfrm>
            <a:off x="6488014"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3" name="Item 3 Text">
            <a:extLst>
              <a:ext uri="{FF2B5EF4-FFF2-40B4-BE49-F238E27FC236}">
                <a16:creationId xmlns:a16="http://schemas.microsoft.com/office/drawing/2014/main" id="{183F46EB-750F-4011-9A50-C39EEC86CF78}"/>
              </a:ext>
            </a:extLst>
          </p:cNvPr>
          <p:cNvSpPr>
            <a:spLocks noGrp="1"/>
          </p:cNvSpPr>
          <p:nvPr>
            <p:ph type="body" sz="quarter" idx="18" hasCustomPrompt="1"/>
          </p:nvPr>
        </p:nvSpPr>
        <p:spPr>
          <a:xfrm>
            <a:off x="6488014"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pic>
        <p:nvPicPr>
          <p:cNvPr id="14" name="JHU logo">
            <a:extLst>
              <a:ext uri="{FF2B5EF4-FFF2-40B4-BE49-F238E27FC236}">
                <a16:creationId xmlns:a16="http://schemas.microsoft.com/office/drawing/2014/main" id="{FD512B39-1077-FF47-B88A-65583801379D}"/>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5" name="Page Number">
            <a:extLst>
              <a:ext uri="{FF2B5EF4-FFF2-40B4-BE49-F238E27FC236}">
                <a16:creationId xmlns:a16="http://schemas.microsoft.com/office/drawing/2014/main" id="{97A8C763-37D1-4725-B3D2-FC0A67A964F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9787910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4 Items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1314DC-C137-41F8-98CE-32A5569A3430}"/>
              </a:ext>
              <a:ext uri="{C183D7F6-B498-43B3-948B-1728B52AA6E4}">
                <adec:decorative xmlns:adec="http://schemas.microsoft.com/office/drawing/2017/decorative" val="1"/>
              </a:ext>
            </a:extLst>
          </p:cNvPr>
          <p:cNvSpPr/>
          <p:nvPr userDrawn="1"/>
        </p:nvSpPr>
        <p:spPr>
          <a:xfrm>
            <a:off x="0" y="0"/>
            <a:ext cx="4572000" cy="51435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3" name="Picture"/>
          <p:cNvSpPr>
            <a:spLocks noGrp="1"/>
          </p:cNvSpPr>
          <p:nvPr>
            <p:ph type="pic" sz="quarter" idx="12"/>
          </p:nvPr>
        </p:nvSpPr>
        <p:spPr>
          <a:xfrm>
            <a:off x="4572000" y="0"/>
            <a:ext cx="4572000" cy="5143500"/>
          </a:xfrm>
          <a:prstGeom prst="rect">
            <a:avLst/>
          </a:prstGeom>
        </p:spPr>
        <p:txBody>
          <a:bodyPr/>
          <a:lstStyle/>
          <a:p>
            <a:endParaRPr lang="uk-UA"/>
          </a:p>
        </p:txBody>
      </p:sp>
      <p:sp>
        <p:nvSpPr>
          <p:cNvPr id="51" name="Title">
            <a:extLst>
              <a:ext uri="{FF2B5EF4-FFF2-40B4-BE49-F238E27FC236}">
                <a16:creationId xmlns:a16="http://schemas.microsoft.com/office/drawing/2014/main" id="{01791B5D-3319-4DC4-B565-0200FB387D01}"/>
              </a:ext>
            </a:extLst>
          </p:cNvPr>
          <p:cNvSpPr>
            <a:spLocks noGrp="1"/>
          </p:cNvSpPr>
          <p:nvPr>
            <p:ph type="body" sz="quarter" idx="20" hasCustomPrompt="1"/>
          </p:nvPr>
        </p:nvSpPr>
        <p:spPr>
          <a:xfrm>
            <a:off x="339436" y="507735"/>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2" name="Rectangle 51">
            <a:extLst>
              <a:ext uri="{FF2B5EF4-FFF2-40B4-BE49-F238E27FC236}">
                <a16:creationId xmlns:a16="http://schemas.microsoft.com/office/drawing/2014/main" id="{C47E358B-7B56-4BC0-B6CA-543BB356480C}"/>
              </a:ext>
              <a:ext uri="{C183D7F6-B498-43B3-948B-1728B52AA6E4}">
                <adec:decorative xmlns:adec="http://schemas.microsoft.com/office/drawing/2017/decorative" val="1"/>
              </a:ext>
            </a:extLst>
          </p:cNvPr>
          <p:cNvSpPr/>
          <p:nvPr userDrawn="1"/>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6" name="Item 1 Title">
            <a:extLst>
              <a:ext uri="{FF2B5EF4-FFF2-40B4-BE49-F238E27FC236}">
                <a16:creationId xmlns:a16="http://schemas.microsoft.com/office/drawing/2014/main" id="{5A2FFEA5-78D4-4F42-8199-3E026DEC8F9C}"/>
              </a:ext>
            </a:extLst>
          </p:cNvPr>
          <p:cNvSpPr>
            <a:spLocks noGrp="1"/>
          </p:cNvSpPr>
          <p:nvPr>
            <p:ph type="body" sz="quarter" idx="10" hasCustomPrompt="1"/>
          </p:nvPr>
        </p:nvSpPr>
        <p:spPr>
          <a:xfrm>
            <a:off x="1414656" y="1428826"/>
            <a:ext cx="2631564" cy="320039"/>
          </a:xfrm>
          <a:prstGeom prst="rect">
            <a:avLst/>
          </a:prstGeom>
        </p:spPr>
        <p:txBody>
          <a:bodyPr>
            <a:normAutofit/>
          </a:bodyPr>
          <a:lstStyle>
            <a:lvl1pPr marL="0" indent="0">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7" name="Item 1 Text">
            <a:extLst>
              <a:ext uri="{FF2B5EF4-FFF2-40B4-BE49-F238E27FC236}">
                <a16:creationId xmlns:a16="http://schemas.microsoft.com/office/drawing/2014/main" id="{227AE2F4-71EB-4595-8BFD-8A2BBCA8FB4E}"/>
              </a:ext>
            </a:extLst>
          </p:cNvPr>
          <p:cNvSpPr>
            <a:spLocks noGrp="1"/>
          </p:cNvSpPr>
          <p:nvPr>
            <p:ph type="body" sz="quarter" idx="13" hasCustomPrompt="1"/>
          </p:nvPr>
        </p:nvSpPr>
        <p:spPr>
          <a:xfrm>
            <a:off x="141465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8" name="Item 2 Title">
            <a:extLst>
              <a:ext uri="{FF2B5EF4-FFF2-40B4-BE49-F238E27FC236}">
                <a16:creationId xmlns:a16="http://schemas.microsoft.com/office/drawing/2014/main" id="{345A8F90-2745-42D6-A5DD-A6FA8552EB49}"/>
              </a:ext>
            </a:extLst>
          </p:cNvPr>
          <p:cNvSpPr>
            <a:spLocks noGrp="1"/>
          </p:cNvSpPr>
          <p:nvPr>
            <p:ph type="body" sz="quarter" idx="14" hasCustomPrompt="1"/>
          </p:nvPr>
        </p:nvSpPr>
        <p:spPr>
          <a:xfrm>
            <a:off x="1414656" y="2322869"/>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9" name="Item 2 Text">
            <a:extLst>
              <a:ext uri="{FF2B5EF4-FFF2-40B4-BE49-F238E27FC236}">
                <a16:creationId xmlns:a16="http://schemas.microsoft.com/office/drawing/2014/main" id="{1AD0D53E-20B9-43F3-ADFF-9C23B04A85D9}"/>
              </a:ext>
            </a:extLst>
          </p:cNvPr>
          <p:cNvSpPr>
            <a:spLocks noGrp="1"/>
          </p:cNvSpPr>
          <p:nvPr>
            <p:ph type="body" sz="quarter" idx="15" hasCustomPrompt="1"/>
          </p:nvPr>
        </p:nvSpPr>
        <p:spPr>
          <a:xfrm>
            <a:off x="141465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1" name="Item 3 Title">
            <a:extLst>
              <a:ext uri="{FF2B5EF4-FFF2-40B4-BE49-F238E27FC236}">
                <a16:creationId xmlns:a16="http://schemas.microsoft.com/office/drawing/2014/main" id="{0E415360-5B51-466C-A6F2-E55A2B6F08F8}"/>
              </a:ext>
            </a:extLst>
          </p:cNvPr>
          <p:cNvSpPr>
            <a:spLocks noGrp="1"/>
          </p:cNvSpPr>
          <p:nvPr>
            <p:ph type="body" sz="quarter" idx="16" hasCustomPrompt="1"/>
          </p:nvPr>
        </p:nvSpPr>
        <p:spPr>
          <a:xfrm>
            <a:off x="1414656" y="3238702"/>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42" name="Item 3 Text">
            <a:extLst>
              <a:ext uri="{FF2B5EF4-FFF2-40B4-BE49-F238E27FC236}">
                <a16:creationId xmlns:a16="http://schemas.microsoft.com/office/drawing/2014/main" id="{D3612866-9A4B-4847-A6D5-8268D9C4E074}"/>
              </a:ext>
            </a:extLst>
          </p:cNvPr>
          <p:cNvSpPr>
            <a:spLocks noGrp="1"/>
          </p:cNvSpPr>
          <p:nvPr>
            <p:ph type="body" sz="quarter" idx="17" hasCustomPrompt="1"/>
          </p:nvPr>
        </p:nvSpPr>
        <p:spPr>
          <a:xfrm>
            <a:off x="141465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3" name="Item 4 Title">
            <a:extLst>
              <a:ext uri="{FF2B5EF4-FFF2-40B4-BE49-F238E27FC236}">
                <a16:creationId xmlns:a16="http://schemas.microsoft.com/office/drawing/2014/main" id="{3F85E08E-3D8F-4BCA-8B02-B5D69C061E64}"/>
              </a:ext>
            </a:extLst>
          </p:cNvPr>
          <p:cNvSpPr>
            <a:spLocks noGrp="1"/>
          </p:cNvSpPr>
          <p:nvPr>
            <p:ph type="body" sz="quarter" idx="18" hasCustomPrompt="1"/>
          </p:nvPr>
        </p:nvSpPr>
        <p:spPr>
          <a:xfrm>
            <a:off x="1414656" y="4153894"/>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44" name="Item 4 Text">
            <a:extLst>
              <a:ext uri="{FF2B5EF4-FFF2-40B4-BE49-F238E27FC236}">
                <a16:creationId xmlns:a16="http://schemas.microsoft.com/office/drawing/2014/main" id="{C1F16FCB-5383-489D-9570-344080E60EB1}"/>
              </a:ext>
            </a:extLst>
          </p:cNvPr>
          <p:cNvSpPr>
            <a:spLocks noGrp="1"/>
          </p:cNvSpPr>
          <p:nvPr>
            <p:ph type="body" sz="quarter" idx="19" hasCustomPrompt="1"/>
          </p:nvPr>
        </p:nvSpPr>
        <p:spPr>
          <a:xfrm>
            <a:off x="141465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7" name="Page Number">
            <a:extLst>
              <a:ext uri="{FF2B5EF4-FFF2-40B4-BE49-F238E27FC236}">
                <a16:creationId xmlns:a16="http://schemas.microsoft.com/office/drawing/2014/main" id="{81AE809D-936A-4237-B462-A8B146A6C789}"/>
              </a:ext>
            </a:extLst>
          </p:cNvPr>
          <p:cNvSpPr txBox="1"/>
          <p:nvPr userDrawn="1"/>
        </p:nvSpPr>
        <p:spPr>
          <a:xfrm>
            <a:off x="7891462" y="4735116"/>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6" name="Text Placeholder 13">
            <a:extLst>
              <a:ext uri="{FF2B5EF4-FFF2-40B4-BE49-F238E27FC236}">
                <a16:creationId xmlns:a16="http://schemas.microsoft.com/office/drawing/2014/main" id="{90C07639-CECF-46C2-ADBD-7DAC7ABB98B7}"/>
              </a:ext>
            </a:extLst>
          </p:cNvPr>
          <p:cNvSpPr>
            <a:spLocks noGrp="1"/>
          </p:cNvSpPr>
          <p:nvPr>
            <p:ph type="body" sz="quarter" idx="21" hasCustomPrompt="1"/>
          </p:nvPr>
        </p:nvSpPr>
        <p:spPr>
          <a:xfrm>
            <a:off x="3145204" y="4907946"/>
            <a:ext cx="1426796" cy="200055"/>
          </a:xfrm>
          <a:prstGeom prst="rect">
            <a:avLst/>
          </a:prstGeom>
        </p:spPr>
        <p:txBody>
          <a:bodyPr anchor="ctr"/>
          <a:lstStyle>
            <a:lvl1pPr algn="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4145374457"/>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 Items and Image - Light Blue">
    <p:bg>
      <p:bgPr>
        <a:solidFill>
          <a:srgbClr val="69ACE5"/>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4572000" cy="5143500"/>
          </a:xfrm>
          <a:prstGeom prst="rect">
            <a:avLst/>
          </a:prstGeom>
        </p:spPr>
        <p:txBody>
          <a:bodyPr/>
          <a:lstStyle/>
          <a:p>
            <a:endParaRPr lang="uk-UA"/>
          </a:p>
        </p:txBody>
      </p:sp>
      <p:sp>
        <p:nvSpPr>
          <p:cNvPr id="45" name="Title">
            <a:extLst>
              <a:ext uri="{FF2B5EF4-FFF2-40B4-BE49-F238E27FC236}">
                <a16:creationId xmlns:a16="http://schemas.microsoft.com/office/drawing/2014/main" id="{C9EF415E-229F-490D-801E-2A41C3379684}"/>
              </a:ext>
            </a:extLst>
          </p:cNvPr>
          <p:cNvSpPr>
            <a:spLocks noGrp="1"/>
          </p:cNvSpPr>
          <p:nvPr>
            <p:ph type="body" sz="quarter" idx="26" hasCustomPrompt="1"/>
          </p:nvPr>
        </p:nvSpPr>
        <p:spPr>
          <a:xfrm>
            <a:off x="4980016" y="509234"/>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Rectangle 43">
            <a:extLst>
              <a:ext uri="{FF2B5EF4-FFF2-40B4-BE49-F238E27FC236}">
                <a16:creationId xmlns:a16="http://schemas.microsoft.com/office/drawing/2014/main" id="{4BBB1EC0-18D2-43C4-9328-501A6434B53C}"/>
              </a:ext>
              <a:ext uri="{C183D7F6-B498-43B3-948B-1728B52AA6E4}">
                <adec:decorative xmlns:adec="http://schemas.microsoft.com/office/drawing/2017/decorative" val="1"/>
              </a:ext>
            </a:extLst>
          </p:cNvPr>
          <p:cNvSpPr/>
          <p:nvPr userDrawn="1"/>
        </p:nvSpPr>
        <p:spPr>
          <a:xfrm>
            <a:off x="5076752" y="1096464"/>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0" name="Item 1 Title">
            <a:extLst>
              <a:ext uri="{FF2B5EF4-FFF2-40B4-BE49-F238E27FC236}">
                <a16:creationId xmlns:a16="http://schemas.microsoft.com/office/drawing/2014/main" id="{BF4C2CE7-8EAB-4C95-B1DF-56077F3C7D97}"/>
              </a:ext>
            </a:extLst>
          </p:cNvPr>
          <p:cNvSpPr>
            <a:spLocks noGrp="1"/>
          </p:cNvSpPr>
          <p:nvPr>
            <p:ph type="body" sz="quarter" idx="18" hasCustomPrompt="1"/>
          </p:nvPr>
        </p:nvSpPr>
        <p:spPr>
          <a:xfrm>
            <a:off x="5700906" y="1428826"/>
            <a:ext cx="2631564" cy="320039"/>
          </a:xfrm>
          <a:prstGeom prst="rect">
            <a:avLst/>
          </a:prstGeom>
        </p:spPr>
        <p:txBody>
          <a:bodyPr>
            <a:normAutofit/>
          </a:bodyPr>
          <a:lstStyle>
            <a:lvl1pPr marL="0" indent="0">
              <a:buNone/>
              <a:defRPr sz="16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1" name="Item 1 Text">
            <a:extLst>
              <a:ext uri="{FF2B5EF4-FFF2-40B4-BE49-F238E27FC236}">
                <a16:creationId xmlns:a16="http://schemas.microsoft.com/office/drawing/2014/main" id="{E625F40A-7E88-4825-BA8B-6E8F98F70D53}"/>
              </a:ext>
            </a:extLst>
          </p:cNvPr>
          <p:cNvSpPr>
            <a:spLocks noGrp="1"/>
          </p:cNvSpPr>
          <p:nvPr>
            <p:ph type="body" sz="quarter" idx="19" hasCustomPrompt="1"/>
          </p:nvPr>
        </p:nvSpPr>
        <p:spPr>
          <a:xfrm>
            <a:off x="570090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2" name="Item 2 Title">
            <a:extLst>
              <a:ext uri="{FF2B5EF4-FFF2-40B4-BE49-F238E27FC236}">
                <a16:creationId xmlns:a16="http://schemas.microsoft.com/office/drawing/2014/main" id="{EAF7F9B1-5558-4A7E-91C6-7DB8DC4B3ED9}"/>
              </a:ext>
            </a:extLst>
          </p:cNvPr>
          <p:cNvSpPr>
            <a:spLocks noGrp="1"/>
          </p:cNvSpPr>
          <p:nvPr>
            <p:ph type="body" sz="quarter" idx="20" hasCustomPrompt="1"/>
          </p:nvPr>
        </p:nvSpPr>
        <p:spPr>
          <a:xfrm>
            <a:off x="5700906" y="2322869"/>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3" name="Item 2 Text">
            <a:extLst>
              <a:ext uri="{FF2B5EF4-FFF2-40B4-BE49-F238E27FC236}">
                <a16:creationId xmlns:a16="http://schemas.microsoft.com/office/drawing/2014/main" id="{8A58E8F1-F71E-4337-A348-930BBBE80E81}"/>
              </a:ext>
            </a:extLst>
          </p:cNvPr>
          <p:cNvSpPr>
            <a:spLocks noGrp="1"/>
          </p:cNvSpPr>
          <p:nvPr>
            <p:ph type="body" sz="quarter" idx="21" hasCustomPrompt="1"/>
          </p:nvPr>
        </p:nvSpPr>
        <p:spPr>
          <a:xfrm>
            <a:off x="570090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4" name="Item 3 Title">
            <a:extLst>
              <a:ext uri="{FF2B5EF4-FFF2-40B4-BE49-F238E27FC236}">
                <a16:creationId xmlns:a16="http://schemas.microsoft.com/office/drawing/2014/main" id="{B7ACD949-03A3-43F6-ACE5-5D98460782A0}"/>
              </a:ext>
            </a:extLst>
          </p:cNvPr>
          <p:cNvSpPr>
            <a:spLocks noGrp="1"/>
          </p:cNvSpPr>
          <p:nvPr>
            <p:ph type="body" sz="quarter" idx="22" hasCustomPrompt="1"/>
          </p:nvPr>
        </p:nvSpPr>
        <p:spPr>
          <a:xfrm>
            <a:off x="5700906" y="3238702"/>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35" name="Item 3 Text">
            <a:extLst>
              <a:ext uri="{FF2B5EF4-FFF2-40B4-BE49-F238E27FC236}">
                <a16:creationId xmlns:a16="http://schemas.microsoft.com/office/drawing/2014/main" id="{10259CDC-B4C8-4DEE-9798-0066E12E950B}"/>
              </a:ext>
            </a:extLst>
          </p:cNvPr>
          <p:cNvSpPr>
            <a:spLocks noGrp="1"/>
          </p:cNvSpPr>
          <p:nvPr>
            <p:ph type="body" sz="quarter" idx="23" hasCustomPrompt="1"/>
          </p:nvPr>
        </p:nvSpPr>
        <p:spPr>
          <a:xfrm>
            <a:off x="570090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6" name="Item 4 Title">
            <a:extLst>
              <a:ext uri="{FF2B5EF4-FFF2-40B4-BE49-F238E27FC236}">
                <a16:creationId xmlns:a16="http://schemas.microsoft.com/office/drawing/2014/main" id="{12305E31-24E6-4A77-886F-5014FEE17360}"/>
              </a:ext>
            </a:extLst>
          </p:cNvPr>
          <p:cNvSpPr>
            <a:spLocks noGrp="1"/>
          </p:cNvSpPr>
          <p:nvPr>
            <p:ph type="body" sz="quarter" idx="24" hasCustomPrompt="1"/>
          </p:nvPr>
        </p:nvSpPr>
        <p:spPr>
          <a:xfrm>
            <a:off x="5700906" y="4153894"/>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37" name="Item 4 Text">
            <a:extLst>
              <a:ext uri="{FF2B5EF4-FFF2-40B4-BE49-F238E27FC236}">
                <a16:creationId xmlns:a16="http://schemas.microsoft.com/office/drawing/2014/main" id="{FDA9282E-D47F-4C92-9C94-945CC2D37AA6}"/>
              </a:ext>
            </a:extLst>
          </p:cNvPr>
          <p:cNvSpPr>
            <a:spLocks noGrp="1"/>
          </p:cNvSpPr>
          <p:nvPr>
            <p:ph type="body" sz="quarter" idx="25" hasCustomPrompt="1"/>
          </p:nvPr>
        </p:nvSpPr>
        <p:spPr>
          <a:xfrm>
            <a:off x="570090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6" name="Page Number">
            <a:extLst>
              <a:ext uri="{FF2B5EF4-FFF2-40B4-BE49-F238E27FC236}">
                <a16:creationId xmlns:a16="http://schemas.microsoft.com/office/drawing/2014/main" id="{1EFCF2D6-1B7A-475C-8D39-C1DC7005010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8" name="Text Placeholder 13">
            <a:extLst>
              <a:ext uri="{FF2B5EF4-FFF2-40B4-BE49-F238E27FC236}">
                <a16:creationId xmlns:a16="http://schemas.microsoft.com/office/drawing/2014/main" id="{13223670-BBEB-4361-8EA3-4E1A5435EEFC}"/>
              </a:ext>
            </a:extLst>
          </p:cNvPr>
          <p:cNvSpPr>
            <a:spLocks noGrp="1"/>
          </p:cNvSpPr>
          <p:nvPr>
            <p:ph type="body" sz="quarter" idx="27" hasCustomPrompt="1"/>
          </p:nvPr>
        </p:nvSpPr>
        <p:spPr>
          <a:xfrm>
            <a:off x="4572000" y="4860169"/>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4958401"/>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Items and Text - Blues">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F112FF4B-2D17-4417-B871-B478AF7A8ED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0F9DD6EC-3A2E-4812-A2E6-1C882E728CF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 name="Rounded Rectangle 50">
            <a:extLst>
              <a:ext uri="{FF2B5EF4-FFF2-40B4-BE49-F238E27FC236}">
                <a16:creationId xmlns:a16="http://schemas.microsoft.com/office/drawing/2014/main" id="{292223D0-D3C4-4777-99E4-9D82F50EBA2B}"/>
              </a:ext>
              <a:ext uri="{C183D7F6-B498-43B3-948B-1728B52AA6E4}">
                <adec:decorative xmlns:adec="http://schemas.microsoft.com/office/drawing/2017/decorative" val="1"/>
              </a:ext>
            </a:extLst>
          </p:cNvPr>
          <p:cNvSpPr/>
          <p:nvPr userDrawn="1"/>
        </p:nvSpPr>
        <p:spPr>
          <a:xfrm>
            <a:off x="457200"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5" name="Freeform 51">
            <a:extLst>
              <a:ext uri="{FF2B5EF4-FFF2-40B4-BE49-F238E27FC236}">
                <a16:creationId xmlns:a16="http://schemas.microsoft.com/office/drawing/2014/main" id="{31EE5489-B926-442C-94BA-1A6E7A337EC8}"/>
              </a:ext>
              <a:ext uri="{C183D7F6-B498-43B3-948B-1728B52AA6E4}">
                <adec:decorative xmlns:adec="http://schemas.microsoft.com/office/drawing/2017/decorative" val="1"/>
              </a:ext>
            </a:extLst>
          </p:cNvPr>
          <p:cNvSpPr/>
          <p:nvPr userDrawn="1"/>
        </p:nvSpPr>
        <p:spPr>
          <a:xfrm>
            <a:off x="457200"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9" name="Rounded Rectangle 50">
            <a:extLst>
              <a:ext uri="{FF2B5EF4-FFF2-40B4-BE49-F238E27FC236}">
                <a16:creationId xmlns:a16="http://schemas.microsoft.com/office/drawing/2014/main" id="{0F0864E6-B7A6-4C69-8357-3EDC0D214FA9}"/>
              </a:ext>
              <a:ext uri="{C183D7F6-B498-43B3-948B-1728B52AA6E4}">
                <adec:decorative xmlns:adec="http://schemas.microsoft.com/office/drawing/2017/decorative" val="1"/>
              </a:ext>
            </a:extLst>
          </p:cNvPr>
          <p:cNvSpPr/>
          <p:nvPr userDrawn="1"/>
        </p:nvSpPr>
        <p:spPr>
          <a:xfrm>
            <a:off x="2603599"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11" name="Freeform 51">
            <a:extLst>
              <a:ext uri="{FF2B5EF4-FFF2-40B4-BE49-F238E27FC236}">
                <a16:creationId xmlns:a16="http://schemas.microsoft.com/office/drawing/2014/main" id="{CF7F85ED-1788-4035-BB4F-6D2978521276}"/>
              </a:ext>
              <a:ext uri="{C183D7F6-B498-43B3-948B-1728B52AA6E4}">
                <adec:decorative xmlns:adec="http://schemas.microsoft.com/office/drawing/2017/decorative" val="1"/>
              </a:ext>
            </a:extLst>
          </p:cNvPr>
          <p:cNvSpPr/>
          <p:nvPr userDrawn="1"/>
        </p:nvSpPr>
        <p:spPr>
          <a:xfrm>
            <a:off x="2603599"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15" name="Rounded Rectangle 50">
            <a:extLst>
              <a:ext uri="{FF2B5EF4-FFF2-40B4-BE49-F238E27FC236}">
                <a16:creationId xmlns:a16="http://schemas.microsoft.com/office/drawing/2014/main" id="{3906D885-91E2-495E-8164-51394DAE86F8}"/>
              </a:ext>
              <a:ext uri="{C183D7F6-B498-43B3-948B-1728B52AA6E4}">
                <adec:decorative xmlns:adec="http://schemas.microsoft.com/office/drawing/2017/decorative" val="1"/>
              </a:ext>
            </a:extLst>
          </p:cNvPr>
          <p:cNvSpPr/>
          <p:nvPr userDrawn="1"/>
        </p:nvSpPr>
        <p:spPr>
          <a:xfrm>
            <a:off x="6896396"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dirty="0">
              <a:ln>
                <a:noFill/>
              </a:ln>
              <a:solidFill>
                <a:srgbClr val="0A091B"/>
              </a:solidFill>
              <a:effectLst/>
              <a:uLnTx/>
              <a:uFillTx/>
              <a:latin typeface="Roboto"/>
              <a:ea typeface="+mn-ea"/>
              <a:cs typeface="+mn-cs"/>
            </a:endParaRPr>
          </a:p>
        </p:txBody>
      </p:sp>
      <p:sp>
        <p:nvSpPr>
          <p:cNvPr id="17" name="Freeform 51">
            <a:extLst>
              <a:ext uri="{FF2B5EF4-FFF2-40B4-BE49-F238E27FC236}">
                <a16:creationId xmlns:a16="http://schemas.microsoft.com/office/drawing/2014/main" id="{CEC72A60-0F45-4275-849F-4CE6DC1DAF59}"/>
              </a:ext>
              <a:ext uri="{C183D7F6-B498-43B3-948B-1728B52AA6E4}">
                <adec:decorative xmlns:adec="http://schemas.microsoft.com/office/drawing/2017/decorative" val="1"/>
              </a:ext>
            </a:extLst>
          </p:cNvPr>
          <p:cNvSpPr/>
          <p:nvPr userDrawn="1"/>
        </p:nvSpPr>
        <p:spPr>
          <a:xfrm>
            <a:off x="6896396"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21" name="Rounded Rectangle 50">
            <a:extLst>
              <a:ext uri="{FF2B5EF4-FFF2-40B4-BE49-F238E27FC236}">
                <a16:creationId xmlns:a16="http://schemas.microsoft.com/office/drawing/2014/main" id="{7911D00D-6CBC-4CBB-BA40-3F7DD5D6EFCA}"/>
              </a:ext>
              <a:ext uri="{C183D7F6-B498-43B3-948B-1728B52AA6E4}">
                <adec:decorative xmlns:adec="http://schemas.microsoft.com/office/drawing/2017/decorative" val="1"/>
              </a:ext>
            </a:extLst>
          </p:cNvPr>
          <p:cNvSpPr/>
          <p:nvPr userDrawn="1"/>
        </p:nvSpPr>
        <p:spPr>
          <a:xfrm>
            <a:off x="4749998"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23" name="Freeform 51">
            <a:extLst>
              <a:ext uri="{FF2B5EF4-FFF2-40B4-BE49-F238E27FC236}">
                <a16:creationId xmlns:a16="http://schemas.microsoft.com/office/drawing/2014/main" id="{3070A7B9-8096-4FC1-B9A9-1DC3667A84E2}"/>
              </a:ext>
              <a:ext uri="{C183D7F6-B498-43B3-948B-1728B52AA6E4}">
                <adec:decorative xmlns:adec="http://schemas.microsoft.com/office/drawing/2017/decorative" val="1"/>
              </a:ext>
            </a:extLst>
          </p:cNvPr>
          <p:cNvSpPr/>
          <p:nvPr userDrawn="1"/>
        </p:nvSpPr>
        <p:spPr>
          <a:xfrm>
            <a:off x="4749998"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36" name="Item 1 Title">
            <a:extLst>
              <a:ext uri="{FF2B5EF4-FFF2-40B4-BE49-F238E27FC236}">
                <a16:creationId xmlns:a16="http://schemas.microsoft.com/office/drawing/2014/main" id="{CBB440B9-9FB0-429F-AB08-BBD8A2B69028}"/>
              </a:ext>
            </a:extLst>
          </p:cNvPr>
          <p:cNvSpPr>
            <a:spLocks noGrp="1"/>
          </p:cNvSpPr>
          <p:nvPr>
            <p:ph type="body" sz="quarter" idx="15" hasCustomPrompt="1"/>
          </p:nvPr>
        </p:nvSpPr>
        <p:spPr>
          <a:xfrm>
            <a:off x="457200"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0" name="Item 1 Text">
            <a:extLst>
              <a:ext uri="{FF2B5EF4-FFF2-40B4-BE49-F238E27FC236}">
                <a16:creationId xmlns:a16="http://schemas.microsoft.com/office/drawing/2014/main" id="{B86E20F2-B95C-4AAF-A804-AC965C9DDA7D}"/>
              </a:ext>
            </a:extLst>
          </p:cNvPr>
          <p:cNvSpPr>
            <a:spLocks noGrp="1"/>
          </p:cNvSpPr>
          <p:nvPr>
            <p:ph type="body" sz="quarter" idx="19" hasCustomPrompt="1"/>
          </p:nvPr>
        </p:nvSpPr>
        <p:spPr>
          <a:xfrm>
            <a:off x="576094"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7" name="Item 2 Title">
            <a:extLst>
              <a:ext uri="{FF2B5EF4-FFF2-40B4-BE49-F238E27FC236}">
                <a16:creationId xmlns:a16="http://schemas.microsoft.com/office/drawing/2014/main" id="{DBAFC4B2-E381-4378-893A-B29557D52602}"/>
              </a:ext>
            </a:extLst>
          </p:cNvPr>
          <p:cNvSpPr>
            <a:spLocks noGrp="1"/>
          </p:cNvSpPr>
          <p:nvPr>
            <p:ph type="body" sz="quarter" idx="16" hasCustomPrompt="1"/>
          </p:nvPr>
        </p:nvSpPr>
        <p:spPr>
          <a:xfrm>
            <a:off x="2603598" y="3821310"/>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1" name="Item 2 Text">
            <a:extLst>
              <a:ext uri="{FF2B5EF4-FFF2-40B4-BE49-F238E27FC236}">
                <a16:creationId xmlns:a16="http://schemas.microsoft.com/office/drawing/2014/main" id="{5ACE404C-6884-4FD6-9E39-6F4642E21CC9}"/>
              </a:ext>
            </a:extLst>
          </p:cNvPr>
          <p:cNvSpPr>
            <a:spLocks noGrp="1"/>
          </p:cNvSpPr>
          <p:nvPr>
            <p:ph type="body" sz="quarter" idx="20" hasCustomPrompt="1"/>
          </p:nvPr>
        </p:nvSpPr>
        <p:spPr>
          <a:xfrm>
            <a:off x="2722492"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3 Title">
            <a:extLst>
              <a:ext uri="{FF2B5EF4-FFF2-40B4-BE49-F238E27FC236}">
                <a16:creationId xmlns:a16="http://schemas.microsoft.com/office/drawing/2014/main" id="{CBB1EDA8-6036-4E17-9138-598F3F97F689}"/>
              </a:ext>
            </a:extLst>
          </p:cNvPr>
          <p:cNvSpPr>
            <a:spLocks noGrp="1"/>
          </p:cNvSpPr>
          <p:nvPr>
            <p:ph type="body" sz="quarter" idx="17" hasCustomPrompt="1"/>
          </p:nvPr>
        </p:nvSpPr>
        <p:spPr>
          <a:xfrm>
            <a:off x="4749998"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2" name="Item 3 Text">
            <a:extLst>
              <a:ext uri="{FF2B5EF4-FFF2-40B4-BE49-F238E27FC236}">
                <a16:creationId xmlns:a16="http://schemas.microsoft.com/office/drawing/2014/main" id="{39A1E9ED-B596-479E-82B0-63CC2B1444E8}"/>
              </a:ext>
            </a:extLst>
          </p:cNvPr>
          <p:cNvSpPr>
            <a:spLocks noGrp="1"/>
          </p:cNvSpPr>
          <p:nvPr>
            <p:ph type="body" sz="quarter" idx="21" hasCustomPrompt="1"/>
          </p:nvPr>
        </p:nvSpPr>
        <p:spPr>
          <a:xfrm>
            <a:off x="48688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4 Title">
            <a:extLst>
              <a:ext uri="{FF2B5EF4-FFF2-40B4-BE49-F238E27FC236}">
                <a16:creationId xmlns:a16="http://schemas.microsoft.com/office/drawing/2014/main" id="{39E2E930-054A-4609-BFA9-2CE06617C61D}"/>
              </a:ext>
            </a:extLst>
          </p:cNvPr>
          <p:cNvSpPr>
            <a:spLocks noGrp="1"/>
          </p:cNvSpPr>
          <p:nvPr>
            <p:ph type="body" sz="quarter" idx="18" hasCustomPrompt="1"/>
          </p:nvPr>
        </p:nvSpPr>
        <p:spPr>
          <a:xfrm>
            <a:off x="6896395" y="3823322"/>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3" name="Item 4 Text">
            <a:extLst>
              <a:ext uri="{FF2B5EF4-FFF2-40B4-BE49-F238E27FC236}">
                <a16:creationId xmlns:a16="http://schemas.microsoft.com/office/drawing/2014/main" id="{B72F7BCA-C0F0-43BC-B657-9FB6EFC28071}"/>
              </a:ext>
            </a:extLst>
          </p:cNvPr>
          <p:cNvSpPr>
            <a:spLocks noGrp="1"/>
          </p:cNvSpPr>
          <p:nvPr>
            <p:ph type="body" sz="quarter" idx="22" hasCustomPrompt="1"/>
          </p:nvPr>
        </p:nvSpPr>
        <p:spPr>
          <a:xfrm>
            <a:off x="70152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28" name="JHU logo">
            <a:extLst>
              <a:ext uri="{FF2B5EF4-FFF2-40B4-BE49-F238E27FC236}">
                <a16:creationId xmlns:a16="http://schemas.microsoft.com/office/drawing/2014/main" id="{E36C1988-1D54-8540-8A76-C5F069F0ED2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4" name="Page Number">
            <a:extLst>
              <a:ext uri="{FF2B5EF4-FFF2-40B4-BE49-F238E27FC236}">
                <a16:creationId xmlns:a16="http://schemas.microsoft.com/office/drawing/2014/main" id="{8866A15F-DCF2-4E46-9717-924DF8C8B4D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93201541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tems and Text - Numbers">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4B124351-A57C-42A2-BE12-5F21909FA20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0" name="Rectangle 19">
            <a:extLst>
              <a:ext uri="{FF2B5EF4-FFF2-40B4-BE49-F238E27FC236}">
                <a16:creationId xmlns:a16="http://schemas.microsoft.com/office/drawing/2014/main" id="{ADFD022E-F298-41C1-A7B7-039B713FE1BD}"/>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8E92223-2425-4BB3-B685-E72F60D8C5DE}"/>
              </a:ext>
            </a:extLst>
          </p:cNvPr>
          <p:cNvSpPr/>
          <p:nvPr userDrawn="1"/>
        </p:nvSpPr>
        <p:spPr>
          <a:xfrm>
            <a:off x="0" y="1322279"/>
            <a:ext cx="9144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48" name="Item 1">
            <a:extLst>
              <a:ext uri="{FF2B5EF4-FFF2-40B4-BE49-F238E27FC236}">
                <a16:creationId xmlns:a16="http://schemas.microsoft.com/office/drawing/2014/main" id="{6D3B5A7A-FA71-45F6-B598-E0C3B7283DFD}"/>
              </a:ext>
            </a:extLst>
          </p:cNvPr>
          <p:cNvSpPr>
            <a:spLocks noGrp="1"/>
          </p:cNvSpPr>
          <p:nvPr>
            <p:ph type="body" sz="quarter" idx="15" hasCustomPrompt="1"/>
          </p:nvPr>
        </p:nvSpPr>
        <p:spPr>
          <a:xfrm>
            <a:off x="543128" y="1628441"/>
            <a:ext cx="1138620" cy="885871"/>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9" name="Item 1 Title">
            <a:extLst>
              <a:ext uri="{FF2B5EF4-FFF2-40B4-BE49-F238E27FC236}">
                <a16:creationId xmlns:a16="http://schemas.microsoft.com/office/drawing/2014/main" id="{799131B7-F763-47D6-93E0-5165F0A51071}"/>
              </a:ext>
            </a:extLst>
          </p:cNvPr>
          <p:cNvSpPr>
            <a:spLocks noGrp="1"/>
          </p:cNvSpPr>
          <p:nvPr>
            <p:ph type="body" sz="quarter" idx="10"/>
          </p:nvPr>
        </p:nvSpPr>
        <p:spPr>
          <a:xfrm>
            <a:off x="1775507" y="1628442"/>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0" name="Item 1 Text">
            <a:extLst>
              <a:ext uri="{FF2B5EF4-FFF2-40B4-BE49-F238E27FC236}">
                <a16:creationId xmlns:a16="http://schemas.microsoft.com/office/drawing/2014/main" id="{2D24E43C-2F40-4506-AF1F-B9C3166E889B}"/>
              </a:ext>
            </a:extLst>
          </p:cNvPr>
          <p:cNvSpPr>
            <a:spLocks noGrp="1"/>
          </p:cNvSpPr>
          <p:nvPr>
            <p:ph type="body" sz="quarter" idx="13"/>
          </p:nvPr>
        </p:nvSpPr>
        <p:spPr>
          <a:xfrm>
            <a:off x="1766298" y="2009131"/>
            <a:ext cx="2618125" cy="505183"/>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1" name="Item 2">
            <a:extLst>
              <a:ext uri="{FF2B5EF4-FFF2-40B4-BE49-F238E27FC236}">
                <a16:creationId xmlns:a16="http://schemas.microsoft.com/office/drawing/2014/main" id="{74774B04-A3DF-4AA9-9343-BB068D544B4E}"/>
              </a:ext>
            </a:extLst>
          </p:cNvPr>
          <p:cNvSpPr>
            <a:spLocks noGrp="1"/>
          </p:cNvSpPr>
          <p:nvPr>
            <p:ph type="body" sz="quarter" idx="16" hasCustomPrompt="1"/>
          </p:nvPr>
        </p:nvSpPr>
        <p:spPr>
          <a:xfrm>
            <a:off x="4750370" y="1623264"/>
            <a:ext cx="1138620" cy="891049"/>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2" name="Item 2 Title">
            <a:extLst>
              <a:ext uri="{FF2B5EF4-FFF2-40B4-BE49-F238E27FC236}">
                <a16:creationId xmlns:a16="http://schemas.microsoft.com/office/drawing/2014/main" id="{3531EBBF-C805-4E8A-9227-766EB6C3A8E5}"/>
              </a:ext>
            </a:extLst>
          </p:cNvPr>
          <p:cNvSpPr>
            <a:spLocks noGrp="1"/>
          </p:cNvSpPr>
          <p:nvPr>
            <p:ph type="body" sz="quarter" idx="17"/>
          </p:nvPr>
        </p:nvSpPr>
        <p:spPr>
          <a:xfrm>
            <a:off x="5982750" y="1623265"/>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3" name="Item 2 Text">
            <a:extLst>
              <a:ext uri="{FF2B5EF4-FFF2-40B4-BE49-F238E27FC236}">
                <a16:creationId xmlns:a16="http://schemas.microsoft.com/office/drawing/2014/main" id="{D7BBE6EB-6807-4CBE-BB58-5B8D9321D0E2}"/>
              </a:ext>
            </a:extLst>
          </p:cNvPr>
          <p:cNvSpPr>
            <a:spLocks noGrp="1"/>
          </p:cNvSpPr>
          <p:nvPr>
            <p:ph type="body" sz="quarter" idx="18"/>
          </p:nvPr>
        </p:nvSpPr>
        <p:spPr>
          <a:xfrm>
            <a:off x="5973540" y="2003955"/>
            <a:ext cx="2618125" cy="510360"/>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7" name="Item 3">
            <a:extLst>
              <a:ext uri="{FF2B5EF4-FFF2-40B4-BE49-F238E27FC236}">
                <a16:creationId xmlns:a16="http://schemas.microsoft.com/office/drawing/2014/main" id="{38486228-4BB2-43AE-9377-DBADDC1303AC}"/>
              </a:ext>
            </a:extLst>
          </p:cNvPr>
          <p:cNvSpPr>
            <a:spLocks noGrp="1"/>
          </p:cNvSpPr>
          <p:nvPr>
            <p:ph type="body" sz="quarter" idx="22" hasCustomPrompt="1"/>
          </p:nvPr>
        </p:nvSpPr>
        <p:spPr>
          <a:xfrm>
            <a:off x="543128" y="2817420"/>
            <a:ext cx="1138620" cy="944953"/>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8" name="Item 3 Title">
            <a:extLst>
              <a:ext uri="{FF2B5EF4-FFF2-40B4-BE49-F238E27FC236}">
                <a16:creationId xmlns:a16="http://schemas.microsoft.com/office/drawing/2014/main" id="{8692B854-CADA-4E07-8BD7-69FFD6673561}"/>
              </a:ext>
            </a:extLst>
          </p:cNvPr>
          <p:cNvSpPr>
            <a:spLocks noGrp="1"/>
          </p:cNvSpPr>
          <p:nvPr>
            <p:ph type="body" sz="quarter" idx="23"/>
          </p:nvPr>
        </p:nvSpPr>
        <p:spPr>
          <a:xfrm>
            <a:off x="1775507"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9" name="Item 3 Text">
            <a:extLst>
              <a:ext uri="{FF2B5EF4-FFF2-40B4-BE49-F238E27FC236}">
                <a16:creationId xmlns:a16="http://schemas.microsoft.com/office/drawing/2014/main" id="{F27699BB-0AEC-44C1-B1CC-D3562D17AD67}"/>
              </a:ext>
            </a:extLst>
          </p:cNvPr>
          <p:cNvSpPr>
            <a:spLocks noGrp="1"/>
          </p:cNvSpPr>
          <p:nvPr>
            <p:ph type="body" sz="quarter" idx="24"/>
          </p:nvPr>
        </p:nvSpPr>
        <p:spPr>
          <a:xfrm>
            <a:off x="1766298" y="3198109"/>
            <a:ext cx="2618125" cy="564265"/>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4" name="Item 4">
            <a:extLst>
              <a:ext uri="{FF2B5EF4-FFF2-40B4-BE49-F238E27FC236}">
                <a16:creationId xmlns:a16="http://schemas.microsoft.com/office/drawing/2014/main" id="{810A168E-980B-4151-B586-F2239D937E87}"/>
              </a:ext>
            </a:extLst>
          </p:cNvPr>
          <p:cNvSpPr>
            <a:spLocks noGrp="1"/>
          </p:cNvSpPr>
          <p:nvPr>
            <p:ph type="body" sz="quarter" idx="19" hasCustomPrompt="1"/>
          </p:nvPr>
        </p:nvSpPr>
        <p:spPr>
          <a:xfrm>
            <a:off x="4750370" y="2817421"/>
            <a:ext cx="1138620" cy="944952"/>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5" name="Item 4 Title">
            <a:extLst>
              <a:ext uri="{FF2B5EF4-FFF2-40B4-BE49-F238E27FC236}">
                <a16:creationId xmlns:a16="http://schemas.microsoft.com/office/drawing/2014/main" id="{DDC595D8-EB71-43C5-84CE-CE8AB97F4AED}"/>
              </a:ext>
            </a:extLst>
          </p:cNvPr>
          <p:cNvSpPr>
            <a:spLocks noGrp="1"/>
          </p:cNvSpPr>
          <p:nvPr>
            <p:ph type="body" sz="quarter" idx="20"/>
          </p:nvPr>
        </p:nvSpPr>
        <p:spPr>
          <a:xfrm>
            <a:off x="5982750"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6" name="Item 4 Text">
            <a:extLst>
              <a:ext uri="{FF2B5EF4-FFF2-40B4-BE49-F238E27FC236}">
                <a16:creationId xmlns:a16="http://schemas.microsoft.com/office/drawing/2014/main" id="{A79F3471-2DC3-4DFD-93E8-16AB2BF1B5C6}"/>
              </a:ext>
            </a:extLst>
          </p:cNvPr>
          <p:cNvSpPr>
            <a:spLocks noGrp="1"/>
          </p:cNvSpPr>
          <p:nvPr>
            <p:ph type="body" sz="quarter" idx="21"/>
          </p:nvPr>
        </p:nvSpPr>
        <p:spPr>
          <a:xfrm>
            <a:off x="5973540" y="3198110"/>
            <a:ext cx="2618125" cy="564264"/>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23" name="JHU logo">
            <a:extLst>
              <a:ext uri="{FF2B5EF4-FFF2-40B4-BE49-F238E27FC236}">
                <a16:creationId xmlns:a16="http://schemas.microsoft.com/office/drawing/2014/main" id="{56607E0B-CA9D-DD42-A7FC-EA13241827E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9" name="Page Number">
            <a:extLst>
              <a:ext uri="{FF2B5EF4-FFF2-40B4-BE49-F238E27FC236}">
                <a16:creationId xmlns:a16="http://schemas.microsoft.com/office/drawing/2014/main" id="{B2B5D48A-DCAA-4355-8D13-9B74715A0CF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460055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Items - Cycle">
    <p:spTree>
      <p:nvGrpSpPr>
        <p:cNvPr id="1" name=""/>
        <p:cNvGrpSpPr/>
        <p:nvPr/>
      </p:nvGrpSpPr>
      <p:grpSpPr>
        <a:xfrm>
          <a:off x="0" y="0"/>
          <a:ext cx="0" cy="0"/>
          <a:chOff x="0" y="0"/>
          <a:chExt cx="0" cy="0"/>
        </a:xfrm>
      </p:grpSpPr>
      <p:sp>
        <p:nvSpPr>
          <p:cNvPr id="40" name="Title">
            <a:extLst>
              <a:ext uri="{FF2B5EF4-FFF2-40B4-BE49-F238E27FC236}">
                <a16:creationId xmlns:a16="http://schemas.microsoft.com/office/drawing/2014/main" id="{CA99B879-4A35-414F-AAB6-1AF5DBE9094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39" name="Rectangle 38">
            <a:extLst>
              <a:ext uri="{FF2B5EF4-FFF2-40B4-BE49-F238E27FC236}">
                <a16:creationId xmlns:a16="http://schemas.microsoft.com/office/drawing/2014/main" id="{419C6D85-6054-4333-A45C-6D56E5C8FC0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7">
            <a:extLst>
              <a:ext uri="{FF2B5EF4-FFF2-40B4-BE49-F238E27FC236}">
                <a16:creationId xmlns:a16="http://schemas.microsoft.com/office/drawing/2014/main" id="{CCCF60EE-1BED-491D-B9BA-8143FCFB72EA}"/>
              </a:ext>
              <a:ext uri="{C183D7F6-B498-43B3-948B-1728B52AA6E4}">
                <adec:decorative xmlns:adec="http://schemas.microsoft.com/office/drawing/2017/decorative" val="1"/>
              </a:ext>
            </a:extLst>
          </p:cNvPr>
          <p:cNvSpPr/>
          <p:nvPr/>
        </p:nvSpPr>
        <p:spPr>
          <a:xfrm>
            <a:off x="3200400" y="1529177"/>
            <a:ext cx="2743200" cy="2743200"/>
          </a:xfrm>
          <a:prstGeom prst="ellipse">
            <a:avLst/>
          </a:prstGeom>
          <a:solidFill>
            <a:schemeClr val="bg1"/>
          </a:solidFill>
          <a:ln w="381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1013">
              <a:solidFill>
                <a:srgbClr val="F2F2F5"/>
              </a:solidFill>
              <a:latin typeface="Roboto"/>
            </a:endParaRPr>
          </a:p>
        </p:txBody>
      </p:sp>
      <p:sp>
        <p:nvSpPr>
          <p:cNvPr id="15" name="Oval 3">
            <a:extLst>
              <a:ext uri="{FF2B5EF4-FFF2-40B4-BE49-F238E27FC236}">
                <a16:creationId xmlns:a16="http://schemas.microsoft.com/office/drawing/2014/main" id="{D820D5E2-D70E-40F8-996C-E42A9E0564EF}"/>
              </a:ext>
              <a:ext uri="{C183D7F6-B498-43B3-948B-1728B52AA6E4}">
                <adec:decorative xmlns:adec="http://schemas.microsoft.com/office/drawing/2017/decorative" val="1"/>
              </a:ext>
            </a:extLst>
          </p:cNvPr>
          <p:cNvSpPr/>
          <p:nvPr/>
        </p:nvSpPr>
        <p:spPr>
          <a:xfrm>
            <a:off x="32004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6" name="Oval 3">
            <a:extLst>
              <a:ext uri="{FF2B5EF4-FFF2-40B4-BE49-F238E27FC236}">
                <a16:creationId xmlns:a16="http://schemas.microsoft.com/office/drawing/2014/main" id="{915D9C8A-79D6-45FE-A769-F81341B6A4A6}"/>
              </a:ext>
              <a:ext uri="{C183D7F6-B498-43B3-948B-1728B52AA6E4}">
                <adec:decorative xmlns:adec="http://schemas.microsoft.com/office/drawing/2017/decorative" val="1"/>
              </a:ext>
            </a:extLst>
          </p:cNvPr>
          <p:cNvSpPr/>
          <p:nvPr/>
        </p:nvSpPr>
        <p:spPr>
          <a:xfrm>
            <a:off x="50292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17" name="Oval 3">
            <a:extLst>
              <a:ext uri="{FF2B5EF4-FFF2-40B4-BE49-F238E27FC236}">
                <a16:creationId xmlns:a16="http://schemas.microsoft.com/office/drawing/2014/main" id="{C18A0C12-944E-4AFB-AA08-F2D684A8DC8B}"/>
              </a:ext>
              <a:ext uri="{C183D7F6-B498-43B3-948B-1728B52AA6E4}">
                <adec:decorative xmlns:adec="http://schemas.microsoft.com/office/drawing/2017/decorative" val="1"/>
              </a:ext>
            </a:extLst>
          </p:cNvPr>
          <p:cNvSpPr/>
          <p:nvPr/>
        </p:nvSpPr>
        <p:spPr>
          <a:xfrm>
            <a:off x="50292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8" name="Oval 3">
            <a:extLst>
              <a:ext uri="{FF2B5EF4-FFF2-40B4-BE49-F238E27FC236}">
                <a16:creationId xmlns:a16="http://schemas.microsoft.com/office/drawing/2014/main" id="{54B1F908-AE10-43AA-BBC9-E54F6EB09892}"/>
              </a:ext>
              <a:ext uri="{C183D7F6-B498-43B3-948B-1728B52AA6E4}">
                <adec:decorative xmlns:adec="http://schemas.microsoft.com/office/drawing/2017/decorative" val="1"/>
              </a:ext>
            </a:extLst>
          </p:cNvPr>
          <p:cNvSpPr/>
          <p:nvPr/>
        </p:nvSpPr>
        <p:spPr>
          <a:xfrm>
            <a:off x="32004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23" name="Item 1">
            <a:extLst>
              <a:ext uri="{FF2B5EF4-FFF2-40B4-BE49-F238E27FC236}">
                <a16:creationId xmlns:a16="http://schemas.microsoft.com/office/drawing/2014/main" id="{0B4A9D69-7C61-4078-8FE1-B23B404AC63F}"/>
              </a:ext>
            </a:extLst>
          </p:cNvPr>
          <p:cNvSpPr>
            <a:spLocks noGrp="1"/>
          </p:cNvSpPr>
          <p:nvPr>
            <p:ph type="body" sz="quarter" idx="15" hasCustomPrompt="1"/>
          </p:nvPr>
        </p:nvSpPr>
        <p:spPr>
          <a:xfrm>
            <a:off x="3200399" y="1770465"/>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1" name="Item 1 Title">
            <a:extLst>
              <a:ext uri="{FF2B5EF4-FFF2-40B4-BE49-F238E27FC236}">
                <a16:creationId xmlns:a16="http://schemas.microsoft.com/office/drawing/2014/main" id="{C0436A26-D262-436C-8C61-BA2F8775F770}"/>
              </a:ext>
            </a:extLst>
          </p:cNvPr>
          <p:cNvSpPr>
            <a:spLocks noGrp="1"/>
          </p:cNvSpPr>
          <p:nvPr>
            <p:ph type="body" sz="quarter" idx="23"/>
          </p:nvPr>
        </p:nvSpPr>
        <p:spPr>
          <a:xfrm>
            <a:off x="533919" y="1511739"/>
            <a:ext cx="2286246" cy="316948"/>
          </a:xfrm>
          <a:prstGeom prst="rect">
            <a:avLst/>
          </a:prstGeom>
        </p:spPr>
        <p:txBody>
          <a:bodyPr>
            <a:noAutofit/>
          </a:bodyPr>
          <a:lstStyle>
            <a:lvl1pPr marL="0" indent="0" algn="r">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2" name="Item 1 Text">
            <a:extLst>
              <a:ext uri="{FF2B5EF4-FFF2-40B4-BE49-F238E27FC236}">
                <a16:creationId xmlns:a16="http://schemas.microsoft.com/office/drawing/2014/main" id="{C7E732B7-944F-455D-BC24-3A11D5A0F6EA}"/>
              </a:ext>
            </a:extLst>
          </p:cNvPr>
          <p:cNvSpPr>
            <a:spLocks noGrp="1"/>
          </p:cNvSpPr>
          <p:nvPr>
            <p:ph type="body" sz="quarter" idx="24"/>
          </p:nvPr>
        </p:nvSpPr>
        <p:spPr>
          <a:xfrm>
            <a:off x="533919" y="189242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4" name="Item 2">
            <a:extLst>
              <a:ext uri="{FF2B5EF4-FFF2-40B4-BE49-F238E27FC236}">
                <a16:creationId xmlns:a16="http://schemas.microsoft.com/office/drawing/2014/main" id="{5CBD3746-18D1-47D5-987D-E36BEF9A659D}"/>
              </a:ext>
            </a:extLst>
          </p:cNvPr>
          <p:cNvSpPr>
            <a:spLocks noGrp="1"/>
          </p:cNvSpPr>
          <p:nvPr>
            <p:ph type="body" sz="quarter" idx="16" hasCustomPrompt="1"/>
          </p:nvPr>
        </p:nvSpPr>
        <p:spPr>
          <a:xfrm>
            <a:off x="5029200" y="1770465"/>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7" name="Item 2 Title">
            <a:extLst>
              <a:ext uri="{FF2B5EF4-FFF2-40B4-BE49-F238E27FC236}">
                <a16:creationId xmlns:a16="http://schemas.microsoft.com/office/drawing/2014/main" id="{0CB2F2DC-96B3-4884-B03D-70BF73AC29B2}"/>
              </a:ext>
            </a:extLst>
          </p:cNvPr>
          <p:cNvSpPr>
            <a:spLocks noGrp="1"/>
          </p:cNvSpPr>
          <p:nvPr>
            <p:ph type="body" sz="quarter" idx="19"/>
          </p:nvPr>
        </p:nvSpPr>
        <p:spPr>
          <a:xfrm>
            <a:off x="6333089" y="1511740"/>
            <a:ext cx="2286246" cy="316948"/>
          </a:xfrm>
          <a:prstGeom prst="rect">
            <a:avLst/>
          </a:prstGeom>
        </p:spPr>
        <p:txBody>
          <a:bodyPr>
            <a:noAutofit/>
          </a:bodyPr>
          <a:lstStyle>
            <a:lvl1pPr marL="0" indent="0" algn="l">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8" name="Item 2 Text">
            <a:extLst>
              <a:ext uri="{FF2B5EF4-FFF2-40B4-BE49-F238E27FC236}">
                <a16:creationId xmlns:a16="http://schemas.microsoft.com/office/drawing/2014/main" id="{2E5E5FDF-1722-441B-A1BB-5F9859FCCDC6}"/>
              </a:ext>
            </a:extLst>
          </p:cNvPr>
          <p:cNvSpPr>
            <a:spLocks noGrp="1"/>
          </p:cNvSpPr>
          <p:nvPr>
            <p:ph type="body" sz="quarter" idx="20"/>
          </p:nvPr>
        </p:nvSpPr>
        <p:spPr>
          <a:xfrm>
            <a:off x="6333089" y="1892430"/>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5" name="Item 3">
            <a:extLst>
              <a:ext uri="{FF2B5EF4-FFF2-40B4-BE49-F238E27FC236}">
                <a16:creationId xmlns:a16="http://schemas.microsoft.com/office/drawing/2014/main" id="{56842972-1C06-42FE-85E3-B7FBE5A02AB3}"/>
              </a:ext>
            </a:extLst>
          </p:cNvPr>
          <p:cNvSpPr>
            <a:spLocks noGrp="1"/>
          </p:cNvSpPr>
          <p:nvPr>
            <p:ph type="body" sz="quarter" idx="17" hasCustomPrompt="1"/>
          </p:nvPr>
        </p:nvSpPr>
        <p:spPr>
          <a:xfrm>
            <a:off x="5029200" y="3580798"/>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9" name="Item 3 Title">
            <a:extLst>
              <a:ext uri="{FF2B5EF4-FFF2-40B4-BE49-F238E27FC236}">
                <a16:creationId xmlns:a16="http://schemas.microsoft.com/office/drawing/2014/main" id="{95264F1E-DEC9-41B7-93B3-E9C4B85C4C67}"/>
              </a:ext>
            </a:extLst>
          </p:cNvPr>
          <p:cNvSpPr>
            <a:spLocks noGrp="1"/>
          </p:cNvSpPr>
          <p:nvPr>
            <p:ph type="body" sz="quarter" idx="21"/>
          </p:nvPr>
        </p:nvSpPr>
        <p:spPr>
          <a:xfrm>
            <a:off x="6333089" y="3329509"/>
            <a:ext cx="2286246" cy="316948"/>
          </a:xfrm>
          <a:prstGeom prst="rect">
            <a:avLst/>
          </a:prstGeom>
        </p:spPr>
        <p:txBody>
          <a:bodyPr>
            <a:noAutofit/>
          </a:bodyPr>
          <a:lstStyle>
            <a:lvl1pPr marL="0" indent="0" algn="l">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Item 3 Text">
            <a:extLst>
              <a:ext uri="{FF2B5EF4-FFF2-40B4-BE49-F238E27FC236}">
                <a16:creationId xmlns:a16="http://schemas.microsoft.com/office/drawing/2014/main" id="{0AEC987B-A3A3-4497-9D60-7BD66C351640}"/>
              </a:ext>
            </a:extLst>
          </p:cNvPr>
          <p:cNvSpPr>
            <a:spLocks noGrp="1"/>
          </p:cNvSpPr>
          <p:nvPr>
            <p:ph type="body" sz="quarter" idx="22"/>
          </p:nvPr>
        </p:nvSpPr>
        <p:spPr>
          <a:xfrm>
            <a:off x="6333089" y="3710199"/>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6" name="Item 4">
            <a:extLst>
              <a:ext uri="{FF2B5EF4-FFF2-40B4-BE49-F238E27FC236}">
                <a16:creationId xmlns:a16="http://schemas.microsoft.com/office/drawing/2014/main" id="{D5780A37-62F6-43AD-AFF9-5BA34D600318}"/>
              </a:ext>
            </a:extLst>
          </p:cNvPr>
          <p:cNvSpPr>
            <a:spLocks noGrp="1"/>
          </p:cNvSpPr>
          <p:nvPr>
            <p:ph type="body" sz="quarter" idx="18" hasCustomPrompt="1"/>
          </p:nvPr>
        </p:nvSpPr>
        <p:spPr>
          <a:xfrm>
            <a:off x="3200399" y="3580798"/>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3" name="Item 4 Title">
            <a:extLst>
              <a:ext uri="{FF2B5EF4-FFF2-40B4-BE49-F238E27FC236}">
                <a16:creationId xmlns:a16="http://schemas.microsoft.com/office/drawing/2014/main" id="{6AB04380-4CBA-4305-9BED-012A97108EE7}"/>
              </a:ext>
            </a:extLst>
          </p:cNvPr>
          <p:cNvSpPr>
            <a:spLocks noGrp="1"/>
          </p:cNvSpPr>
          <p:nvPr>
            <p:ph type="body" sz="quarter" idx="25"/>
          </p:nvPr>
        </p:nvSpPr>
        <p:spPr>
          <a:xfrm>
            <a:off x="533919" y="3329509"/>
            <a:ext cx="2286246" cy="316948"/>
          </a:xfrm>
          <a:prstGeom prst="rect">
            <a:avLst/>
          </a:prstGeom>
        </p:spPr>
        <p:txBody>
          <a:bodyPr>
            <a:noAutofit/>
          </a:bodyPr>
          <a:lstStyle>
            <a:lvl1pPr marL="0" indent="0" algn="r">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4" name="Item 4 Text">
            <a:extLst>
              <a:ext uri="{FF2B5EF4-FFF2-40B4-BE49-F238E27FC236}">
                <a16:creationId xmlns:a16="http://schemas.microsoft.com/office/drawing/2014/main" id="{D395DBD5-7C77-4F82-9C58-E1B8D4A9E475}"/>
              </a:ext>
            </a:extLst>
          </p:cNvPr>
          <p:cNvSpPr>
            <a:spLocks noGrp="1"/>
          </p:cNvSpPr>
          <p:nvPr>
            <p:ph type="body" sz="quarter" idx="26"/>
          </p:nvPr>
        </p:nvSpPr>
        <p:spPr>
          <a:xfrm>
            <a:off x="533919" y="371019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36" name="JHU logo">
            <a:extLst>
              <a:ext uri="{FF2B5EF4-FFF2-40B4-BE49-F238E27FC236}">
                <a16:creationId xmlns:a16="http://schemas.microsoft.com/office/drawing/2014/main" id="{9D4E2122-CA67-1F4E-B197-3E89EADBC03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7" name="Page Number">
            <a:extLst>
              <a:ext uri="{FF2B5EF4-FFF2-40B4-BE49-F238E27FC236}">
                <a16:creationId xmlns:a16="http://schemas.microsoft.com/office/drawing/2014/main" id="{337385C6-202F-425F-831F-B84FAA6ED34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195916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fographic and Text">
    <p:spTree>
      <p:nvGrpSpPr>
        <p:cNvPr id="1" name=""/>
        <p:cNvGrpSpPr/>
        <p:nvPr/>
      </p:nvGrpSpPr>
      <p:grpSpPr>
        <a:xfrm>
          <a:off x="0" y="0"/>
          <a:ext cx="0" cy="0"/>
          <a:chOff x="0" y="0"/>
          <a:chExt cx="0" cy="0"/>
        </a:xfrm>
      </p:grpSpPr>
      <p:sp>
        <p:nvSpPr>
          <p:cNvPr id="37" name="Title">
            <a:extLst>
              <a:ext uri="{FF2B5EF4-FFF2-40B4-BE49-F238E27FC236}">
                <a16:creationId xmlns:a16="http://schemas.microsoft.com/office/drawing/2014/main" id="{26F25852-3B10-441B-9AAA-863018D83922}"/>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Rectangle 26">
            <a:extLst>
              <a:ext uri="{FF2B5EF4-FFF2-40B4-BE49-F238E27FC236}">
                <a16:creationId xmlns:a16="http://schemas.microsoft.com/office/drawing/2014/main" id="{ADC3E0FB-FCB4-4F19-88D7-CB30CFF050D5}"/>
              </a:ext>
              <a:ext uri="{C183D7F6-B498-43B3-948B-1728B52AA6E4}">
                <adec:decorative xmlns:adec="http://schemas.microsoft.com/office/drawing/2017/decorative" val="1"/>
              </a:ext>
            </a:extLst>
          </p:cNvPr>
          <p:cNvSpPr/>
          <p:nvPr/>
        </p:nvSpPr>
        <p:spPr>
          <a:xfrm>
            <a:off x="532982" y="2402483"/>
            <a:ext cx="2770963" cy="1771489"/>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1567"/>
              <a:gd name="connsiteY0" fmla="*/ 2293938 h 4089401"/>
              <a:gd name="connsiteX1" fmla="*/ 5301567 w 5301567"/>
              <a:gd name="connsiteY1" fmla="*/ 0 h 4089401"/>
              <a:gd name="connsiteX2" fmla="*/ 5299186 w 5301567"/>
              <a:gd name="connsiteY2" fmla="*/ 1763713 h 4089401"/>
              <a:gd name="connsiteX3" fmla="*/ 2381 w 5301567"/>
              <a:gd name="connsiteY3" fmla="*/ 4089401 h 4089401"/>
              <a:gd name="connsiteX4" fmla="*/ 0 w 5301567"/>
              <a:gd name="connsiteY4" fmla="*/ 2293938 h 4089401"/>
              <a:gd name="connsiteX0" fmla="*/ 0 w 5301796"/>
              <a:gd name="connsiteY0" fmla="*/ 2293938 h 4089401"/>
              <a:gd name="connsiteX1" fmla="*/ 5301567 w 5301796"/>
              <a:gd name="connsiteY1" fmla="*/ 0 h 4089401"/>
              <a:gd name="connsiteX2" fmla="*/ 5301567 w 5301796"/>
              <a:gd name="connsiteY2" fmla="*/ 1782763 h 4089401"/>
              <a:gd name="connsiteX3" fmla="*/ 2381 w 5301796"/>
              <a:gd name="connsiteY3" fmla="*/ 4089401 h 4089401"/>
              <a:gd name="connsiteX4" fmla="*/ 0 w 5301796"/>
              <a:gd name="connsiteY4" fmla="*/ 2293938 h 4089401"/>
              <a:gd name="connsiteX0" fmla="*/ 0 w 5306397"/>
              <a:gd name="connsiteY0" fmla="*/ 2293938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293938 h 4089401"/>
              <a:gd name="connsiteX0" fmla="*/ 0 w 5306397"/>
              <a:gd name="connsiteY0" fmla="*/ 2305845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305845 h 408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6397" h="4089401">
                <a:moveTo>
                  <a:pt x="0" y="2305845"/>
                </a:moveTo>
                <a:lnTo>
                  <a:pt x="5301567" y="0"/>
                </a:lnTo>
                <a:cubicBezTo>
                  <a:pt x="5300773" y="587904"/>
                  <a:pt x="5307123" y="1192478"/>
                  <a:pt x="5306329" y="1780382"/>
                </a:cubicBezTo>
                <a:lnTo>
                  <a:pt x="2381" y="4089401"/>
                </a:lnTo>
                <a:cubicBezTo>
                  <a:pt x="0" y="3489326"/>
                  <a:pt x="2381" y="2905920"/>
                  <a:pt x="0" y="2305845"/>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5" name="Rectangle 26">
            <a:extLst>
              <a:ext uri="{FF2B5EF4-FFF2-40B4-BE49-F238E27FC236}">
                <a16:creationId xmlns:a16="http://schemas.microsoft.com/office/drawing/2014/main" id="{91C4870C-A169-4B4B-86B5-7832B8F9954F}"/>
              </a:ext>
              <a:ext uri="{C183D7F6-B498-43B3-948B-1728B52AA6E4}">
                <adec:decorative xmlns:adec="http://schemas.microsoft.com/office/drawing/2017/decorative" val="1"/>
              </a:ext>
            </a:extLst>
          </p:cNvPr>
          <p:cNvSpPr/>
          <p:nvPr/>
        </p:nvSpPr>
        <p:spPr>
          <a:xfrm>
            <a:off x="552179" y="1404647"/>
            <a:ext cx="2762363" cy="1772176"/>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8711"/>
              <a:gd name="connsiteY0" fmla="*/ 230187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1875 h 4103688"/>
              <a:gd name="connsiteX0" fmla="*/ 4384 w 5313095"/>
              <a:gd name="connsiteY0" fmla="*/ 2301875 h 4094163"/>
              <a:gd name="connsiteX1" fmla="*/ 5313095 w 5313095"/>
              <a:gd name="connsiteY1" fmla="*/ 0 h 4094163"/>
              <a:gd name="connsiteX2" fmla="*/ 5303570 w 5313095"/>
              <a:gd name="connsiteY2" fmla="*/ 1778000 h 4094163"/>
              <a:gd name="connsiteX3" fmla="*/ 415 w 5313095"/>
              <a:gd name="connsiteY3" fmla="*/ 4094163 h 4094163"/>
              <a:gd name="connsiteX4" fmla="*/ 4384 w 5313095"/>
              <a:gd name="connsiteY4" fmla="*/ 2301875 h 4094163"/>
              <a:gd name="connsiteX0" fmla="*/ 0 w 5308711"/>
              <a:gd name="connsiteY0" fmla="*/ 2301875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1875 h 4090988"/>
              <a:gd name="connsiteX0" fmla="*/ 0 w 5308711"/>
              <a:gd name="connsiteY0" fmla="*/ 2309019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9019 h 4090988"/>
              <a:gd name="connsiteX0" fmla="*/ 0 w 5308711"/>
              <a:gd name="connsiteY0" fmla="*/ 2299494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299494 h 4090988"/>
              <a:gd name="connsiteX0" fmla="*/ 0 w 5318236"/>
              <a:gd name="connsiteY0" fmla="*/ 2299494 h 4090988"/>
              <a:gd name="connsiteX1" fmla="*/ 5318236 w 5318236"/>
              <a:gd name="connsiteY1" fmla="*/ 0 h 4090988"/>
              <a:gd name="connsiteX2" fmla="*/ 5308711 w 5318236"/>
              <a:gd name="connsiteY2" fmla="*/ 1778000 h 4090988"/>
              <a:gd name="connsiteX3" fmla="*/ 11906 w 5318236"/>
              <a:gd name="connsiteY3" fmla="*/ 4090988 h 4090988"/>
              <a:gd name="connsiteX4" fmla="*/ 0 w 5318236"/>
              <a:gd name="connsiteY4" fmla="*/ 2299494 h 4090988"/>
              <a:gd name="connsiteX0" fmla="*/ 0 w 5315855"/>
              <a:gd name="connsiteY0" fmla="*/ 2304257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4257 h 4090988"/>
              <a:gd name="connsiteX0" fmla="*/ 0 w 5315855"/>
              <a:gd name="connsiteY0" fmla="*/ 2301876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1876 h 4090988"/>
              <a:gd name="connsiteX0" fmla="*/ 0 w 5313474"/>
              <a:gd name="connsiteY0" fmla="*/ 2301876 h 4090988"/>
              <a:gd name="connsiteX1" fmla="*/ 5313474 w 5313474"/>
              <a:gd name="connsiteY1" fmla="*/ 0 h 4090988"/>
              <a:gd name="connsiteX2" fmla="*/ 5303949 w 5313474"/>
              <a:gd name="connsiteY2" fmla="*/ 1778000 h 4090988"/>
              <a:gd name="connsiteX3" fmla="*/ 7144 w 5313474"/>
              <a:gd name="connsiteY3" fmla="*/ 4090988 h 4090988"/>
              <a:gd name="connsiteX4" fmla="*/ 0 w 5313474"/>
              <a:gd name="connsiteY4" fmla="*/ 2301876 h 409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3474" h="4090988">
                <a:moveTo>
                  <a:pt x="0" y="2301876"/>
                </a:moveTo>
                <a:lnTo>
                  <a:pt x="5313474" y="0"/>
                </a:lnTo>
                <a:lnTo>
                  <a:pt x="5303949" y="1778000"/>
                </a:lnTo>
                <a:lnTo>
                  <a:pt x="7144" y="4090988"/>
                </a:lnTo>
                <a:cubicBezTo>
                  <a:pt x="4763" y="3490913"/>
                  <a:pt x="2381" y="2901951"/>
                  <a:pt x="0" y="2301876"/>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0" name="Rectangle 19">
            <a:extLst>
              <a:ext uri="{FF2B5EF4-FFF2-40B4-BE49-F238E27FC236}">
                <a16:creationId xmlns:a16="http://schemas.microsoft.com/office/drawing/2014/main" id="{C6AB05CE-AAB5-4E94-B8A8-28D45053FA5D}"/>
              </a:ext>
              <a:ext uri="{C183D7F6-B498-43B3-948B-1728B52AA6E4}">
                <adec:decorative xmlns:adec="http://schemas.microsoft.com/office/drawing/2017/decorative" val="1"/>
              </a:ext>
            </a:extLst>
          </p:cNvPr>
          <p:cNvSpPr/>
          <p:nvPr/>
        </p:nvSpPr>
        <p:spPr>
          <a:xfrm>
            <a:off x="543580" y="2400422"/>
            <a:ext cx="2770963" cy="775714"/>
          </a:xfrm>
          <a:prstGeom prst="rect">
            <a:avLst/>
          </a:prstGeom>
          <a:solidFill>
            <a:srgbClr val="69ACE5"/>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6" name="Rectangle 15">
            <a:extLst>
              <a:ext uri="{FF2B5EF4-FFF2-40B4-BE49-F238E27FC236}">
                <a16:creationId xmlns:a16="http://schemas.microsoft.com/office/drawing/2014/main" id="{AB46CADE-1C6D-4552-A437-5CC28BD586B0}"/>
              </a:ext>
              <a:ext uri="{C183D7F6-B498-43B3-948B-1728B52AA6E4}">
                <adec:decorative xmlns:adec="http://schemas.microsoft.com/office/drawing/2017/decorative" val="1"/>
              </a:ext>
            </a:extLst>
          </p:cNvPr>
          <p:cNvSpPr/>
          <p:nvPr/>
        </p:nvSpPr>
        <p:spPr>
          <a:xfrm>
            <a:off x="533919" y="3399634"/>
            <a:ext cx="2790306"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2" name="Rectangle 11">
            <a:extLst>
              <a:ext uri="{FF2B5EF4-FFF2-40B4-BE49-F238E27FC236}">
                <a16:creationId xmlns:a16="http://schemas.microsoft.com/office/drawing/2014/main" id="{2FD3218B-5651-4A6C-9CC0-32F9EBE3B2C0}"/>
              </a:ext>
              <a:ext uri="{C183D7F6-B498-43B3-948B-1728B52AA6E4}">
                <adec:decorative xmlns:adec="http://schemas.microsoft.com/office/drawing/2017/decorative" val="1"/>
              </a:ext>
            </a:extLst>
          </p:cNvPr>
          <p:cNvSpPr/>
          <p:nvPr/>
        </p:nvSpPr>
        <p:spPr>
          <a:xfrm>
            <a:off x="532983" y="1401896"/>
            <a:ext cx="2791318"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7" name="Subtitle">
            <a:extLst>
              <a:ext uri="{FF2B5EF4-FFF2-40B4-BE49-F238E27FC236}">
                <a16:creationId xmlns:a16="http://schemas.microsoft.com/office/drawing/2014/main" id="{93BD0AF0-ECDA-41BB-BDBF-FABB50E87606}"/>
              </a:ext>
            </a:extLst>
          </p:cNvPr>
          <p:cNvSpPr>
            <a:spLocks noGrp="1"/>
          </p:cNvSpPr>
          <p:nvPr>
            <p:ph type="body" sz="quarter" idx="15" hasCustomPrompt="1"/>
          </p:nvPr>
        </p:nvSpPr>
        <p:spPr>
          <a:xfrm>
            <a:off x="3750230" y="1401897"/>
            <a:ext cx="4869303" cy="322128"/>
          </a:xfrm>
          <a:prstGeom prst="rect">
            <a:avLst/>
          </a:prstGeom>
        </p:spPr>
        <p:txBody>
          <a:bodyPr>
            <a:noAutofit/>
          </a:bodyPr>
          <a:lstStyle>
            <a:lvl1pPr marL="0" indent="0">
              <a:buNone/>
              <a:defRPr sz="1875"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subtitle</a:t>
            </a:r>
          </a:p>
        </p:txBody>
      </p:sp>
      <p:sp>
        <p:nvSpPr>
          <p:cNvPr id="28" name="Text">
            <a:extLst>
              <a:ext uri="{FF2B5EF4-FFF2-40B4-BE49-F238E27FC236}">
                <a16:creationId xmlns:a16="http://schemas.microsoft.com/office/drawing/2014/main" id="{E41B4165-89DA-4676-9A75-DB1A210A05D4}"/>
              </a:ext>
            </a:extLst>
          </p:cNvPr>
          <p:cNvSpPr>
            <a:spLocks noGrp="1"/>
          </p:cNvSpPr>
          <p:nvPr>
            <p:ph type="body" sz="quarter" idx="22" hasCustomPrompt="1"/>
          </p:nvPr>
        </p:nvSpPr>
        <p:spPr>
          <a:xfrm>
            <a:off x="3754281" y="1905000"/>
            <a:ext cx="4865053" cy="2270348"/>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9" name="Info 1">
            <a:extLst>
              <a:ext uri="{FF2B5EF4-FFF2-40B4-BE49-F238E27FC236}">
                <a16:creationId xmlns:a16="http://schemas.microsoft.com/office/drawing/2014/main" id="{7A4EBD99-E28A-467C-B8D7-DE90097836B1}"/>
              </a:ext>
            </a:extLst>
          </p:cNvPr>
          <p:cNvSpPr>
            <a:spLocks noGrp="1"/>
          </p:cNvSpPr>
          <p:nvPr>
            <p:ph type="body" sz="quarter" idx="23" hasCustomPrompt="1"/>
          </p:nvPr>
        </p:nvSpPr>
        <p:spPr>
          <a:xfrm>
            <a:off x="677623" y="154427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0" name="Info 1 Text">
            <a:extLst>
              <a:ext uri="{FF2B5EF4-FFF2-40B4-BE49-F238E27FC236}">
                <a16:creationId xmlns:a16="http://schemas.microsoft.com/office/drawing/2014/main" id="{BEA326F2-4A47-4163-A88D-30223B697F32}"/>
              </a:ext>
            </a:extLst>
          </p:cNvPr>
          <p:cNvSpPr>
            <a:spLocks noGrp="1"/>
          </p:cNvSpPr>
          <p:nvPr>
            <p:ph type="body" sz="quarter" idx="16" hasCustomPrompt="1"/>
          </p:nvPr>
        </p:nvSpPr>
        <p:spPr>
          <a:xfrm>
            <a:off x="1633075" y="154427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nfo 2">
            <a:extLst>
              <a:ext uri="{FF2B5EF4-FFF2-40B4-BE49-F238E27FC236}">
                <a16:creationId xmlns:a16="http://schemas.microsoft.com/office/drawing/2014/main" id="{879C946B-2418-4E80-B1B2-ED3029968EB2}"/>
              </a:ext>
            </a:extLst>
          </p:cNvPr>
          <p:cNvSpPr>
            <a:spLocks noGrp="1"/>
          </p:cNvSpPr>
          <p:nvPr>
            <p:ph type="body" sz="quarter" idx="24" hasCustomPrompt="1"/>
          </p:nvPr>
        </p:nvSpPr>
        <p:spPr>
          <a:xfrm>
            <a:off x="677623" y="253803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9" name="Info 2 Text">
            <a:extLst>
              <a:ext uri="{FF2B5EF4-FFF2-40B4-BE49-F238E27FC236}">
                <a16:creationId xmlns:a16="http://schemas.microsoft.com/office/drawing/2014/main" id="{5FE1DA00-8AD9-4506-895A-25E0FFF3A874}"/>
              </a:ext>
            </a:extLst>
          </p:cNvPr>
          <p:cNvSpPr>
            <a:spLocks noGrp="1"/>
          </p:cNvSpPr>
          <p:nvPr>
            <p:ph type="body" sz="quarter" idx="25" hasCustomPrompt="1"/>
          </p:nvPr>
        </p:nvSpPr>
        <p:spPr>
          <a:xfrm>
            <a:off x="1633075" y="253803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0" name="Info 3">
            <a:extLst>
              <a:ext uri="{FF2B5EF4-FFF2-40B4-BE49-F238E27FC236}">
                <a16:creationId xmlns:a16="http://schemas.microsoft.com/office/drawing/2014/main" id="{D8A0AFDE-8EFC-4A53-A922-179064B43B9C}"/>
              </a:ext>
            </a:extLst>
          </p:cNvPr>
          <p:cNvSpPr>
            <a:spLocks noGrp="1"/>
          </p:cNvSpPr>
          <p:nvPr>
            <p:ph type="body" sz="quarter" idx="26" hasCustomPrompt="1"/>
          </p:nvPr>
        </p:nvSpPr>
        <p:spPr>
          <a:xfrm>
            <a:off x="664942" y="3535187"/>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1" name="Info 3 Text">
            <a:extLst>
              <a:ext uri="{FF2B5EF4-FFF2-40B4-BE49-F238E27FC236}">
                <a16:creationId xmlns:a16="http://schemas.microsoft.com/office/drawing/2014/main" id="{882D6DBF-7708-4AFA-B28F-215C8BC9314F}"/>
              </a:ext>
            </a:extLst>
          </p:cNvPr>
          <p:cNvSpPr>
            <a:spLocks noGrp="1"/>
          </p:cNvSpPr>
          <p:nvPr>
            <p:ph type="body" sz="quarter" idx="27" hasCustomPrompt="1"/>
          </p:nvPr>
        </p:nvSpPr>
        <p:spPr>
          <a:xfrm>
            <a:off x="1620394" y="3535187"/>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Rectangle 34">
            <a:extLst>
              <a:ext uri="{FF2B5EF4-FFF2-40B4-BE49-F238E27FC236}">
                <a16:creationId xmlns:a16="http://schemas.microsoft.com/office/drawing/2014/main" id="{85723690-B358-4783-A959-78E05177C466}"/>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1" name="JHU logo">
            <a:extLst>
              <a:ext uri="{FF2B5EF4-FFF2-40B4-BE49-F238E27FC236}">
                <a16:creationId xmlns:a16="http://schemas.microsoft.com/office/drawing/2014/main" id="{3C7AE8A3-8B34-4F4B-95FE-9507B66ABFC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2" name="Page Number">
            <a:extLst>
              <a:ext uri="{FF2B5EF4-FFF2-40B4-BE49-F238E27FC236}">
                <a16:creationId xmlns:a16="http://schemas.microsoft.com/office/drawing/2014/main" id="{D99FFF48-9513-4D94-ADAF-4FDF160E3F90}"/>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9888258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rocess Infographic">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C091FEB3-A0BA-4733-AC84-3A84F42530E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Oval 3">
            <a:extLst>
              <a:ext uri="{FF2B5EF4-FFF2-40B4-BE49-F238E27FC236}">
                <a16:creationId xmlns:a16="http://schemas.microsoft.com/office/drawing/2014/main" id="{DCE255FC-7EAC-49AE-B880-3463FB5519C8}"/>
              </a:ext>
              <a:ext uri="{C183D7F6-B498-43B3-948B-1728B52AA6E4}">
                <adec:decorative xmlns:adec="http://schemas.microsoft.com/office/drawing/2017/decorative" val="1"/>
              </a:ext>
            </a:extLst>
          </p:cNvPr>
          <p:cNvSpPr>
            <a:spLocks noChangeAspect="1"/>
          </p:cNvSpPr>
          <p:nvPr/>
        </p:nvSpPr>
        <p:spPr>
          <a:xfrm>
            <a:off x="918769"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dirty="0">
              <a:ln>
                <a:noFill/>
              </a:ln>
              <a:solidFill>
                <a:srgbClr val="F2F2F5"/>
              </a:solidFill>
              <a:effectLst/>
              <a:uLnTx/>
              <a:uFillTx/>
              <a:latin typeface="Roboto"/>
              <a:ea typeface="+mn-ea"/>
              <a:cs typeface="+mn-cs"/>
            </a:endParaRPr>
          </a:p>
        </p:txBody>
      </p:sp>
      <p:sp>
        <p:nvSpPr>
          <p:cNvPr id="7" name="Oval 6">
            <a:extLst>
              <a:ext uri="{FF2B5EF4-FFF2-40B4-BE49-F238E27FC236}">
                <a16:creationId xmlns:a16="http://schemas.microsoft.com/office/drawing/2014/main" id="{3FDD1A5E-29DF-40B0-B20F-2459F3AA210F}"/>
              </a:ext>
              <a:ext uri="{C183D7F6-B498-43B3-948B-1728B52AA6E4}">
                <adec:decorative xmlns:adec="http://schemas.microsoft.com/office/drawing/2017/decorative" val="1"/>
              </a:ext>
            </a:extLst>
          </p:cNvPr>
          <p:cNvSpPr>
            <a:spLocks noChangeAspect="1"/>
          </p:cNvSpPr>
          <p:nvPr/>
        </p:nvSpPr>
        <p:spPr>
          <a:xfrm>
            <a:off x="2320636"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0" name="Oval 9">
            <a:extLst>
              <a:ext uri="{FF2B5EF4-FFF2-40B4-BE49-F238E27FC236}">
                <a16:creationId xmlns:a16="http://schemas.microsoft.com/office/drawing/2014/main" id="{460CD46C-4A36-4CDC-9D1D-1390A6EB9694}"/>
              </a:ext>
              <a:ext uri="{C183D7F6-B498-43B3-948B-1728B52AA6E4}">
                <adec:decorative xmlns:adec="http://schemas.microsoft.com/office/drawing/2017/decorative" val="1"/>
              </a:ext>
            </a:extLst>
          </p:cNvPr>
          <p:cNvSpPr>
            <a:spLocks noChangeAspect="1"/>
          </p:cNvSpPr>
          <p:nvPr/>
        </p:nvSpPr>
        <p:spPr>
          <a:xfrm>
            <a:off x="3722503"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3" name="Oval 12">
            <a:extLst>
              <a:ext uri="{FF2B5EF4-FFF2-40B4-BE49-F238E27FC236}">
                <a16:creationId xmlns:a16="http://schemas.microsoft.com/office/drawing/2014/main" id="{072B94E1-30E5-44FA-8B76-A43E3E2A50DB}"/>
              </a:ext>
              <a:ext uri="{C183D7F6-B498-43B3-948B-1728B52AA6E4}">
                <adec:decorative xmlns:adec="http://schemas.microsoft.com/office/drawing/2017/decorative" val="1"/>
              </a:ext>
            </a:extLst>
          </p:cNvPr>
          <p:cNvSpPr>
            <a:spLocks noChangeAspect="1"/>
          </p:cNvSpPr>
          <p:nvPr/>
        </p:nvSpPr>
        <p:spPr>
          <a:xfrm>
            <a:off x="5124370"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6" name="Oval 15">
            <a:extLst>
              <a:ext uri="{FF2B5EF4-FFF2-40B4-BE49-F238E27FC236}">
                <a16:creationId xmlns:a16="http://schemas.microsoft.com/office/drawing/2014/main" id="{52EFB757-BCA3-44BC-B989-9E92DA2EBE6A}"/>
              </a:ext>
              <a:ext uri="{C183D7F6-B498-43B3-948B-1728B52AA6E4}">
                <adec:decorative xmlns:adec="http://schemas.microsoft.com/office/drawing/2017/decorative" val="1"/>
              </a:ext>
            </a:extLst>
          </p:cNvPr>
          <p:cNvSpPr>
            <a:spLocks noChangeAspect="1"/>
          </p:cNvSpPr>
          <p:nvPr/>
        </p:nvSpPr>
        <p:spPr>
          <a:xfrm>
            <a:off x="6526237"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24" name="Oval 23">
            <a:extLst>
              <a:ext uri="{FF2B5EF4-FFF2-40B4-BE49-F238E27FC236}">
                <a16:creationId xmlns:a16="http://schemas.microsoft.com/office/drawing/2014/main" id="{2E435767-DD64-408F-8630-7219C1A17321}"/>
              </a:ext>
            </a:extLst>
          </p:cNvPr>
          <p:cNvSpPr>
            <a:spLocks noChangeAspect="1"/>
          </p:cNvSpPr>
          <p:nvPr userDrawn="1"/>
        </p:nvSpPr>
        <p:spPr>
          <a:xfrm>
            <a:off x="918768" y="1900414"/>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5" name="Oval 24">
            <a:extLst>
              <a:ext uri="{FF2B5EF4-FFF2-40B4-BE49-F238E27FC236}">
                <a16:creationId xmlns:a16="http://schemas.microsoft.com/office/drawing/2014/main" id="{4CB3AC26-84C9-490E-9619-E641A51B50D6}"/>
              </a:ext>
            </a:extLst>
          </p:cNvPr>
          <p:cNvSpPr>
            <a:spLocks noChangeAspect="1"/>
          </p:cNvSpPr>
          <p:nvPr userDrawn="1"/>
        </p:nvSpPr>
        <p:spPr>
          <a:xfrm>
            <a:off x="2320635" y="1900414"/>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26" name="Oval 25">
            <a:extLst>
              <a:ext uri="{FF2B5EF4-FFF2-40B4-BE49-F238E27FC236}">
                <a16:creationId xmlns:a16="http://schemas.microsoft.com/office/drawing/2014/main" id="{858C4E82-CF2F-4A0F-B40D-397DB0934816}"/>
              </a:ext>
            </a:extLst>
          </p:cNvPr>
          <p:cNvSpPr>
            <a:spLocks noChangeAspect="1"/>
          </p:cNvSpPr>
          <p:nvPr userDrawn="1"/>
        </p:nvSpPr>
        <p:spPr>
          <a:xfrm>
            <a:off x="3722503" y="1899732"/>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7" name="Oval 26">
            <a:extLst>
              <a:ext uri="{FF2B5EF4-FFF2-40B4-BE49-F238E27FC236}">
                <a16:creationId xmlns:a16="http://schemas.microsoft.com/office/drawing/2014/main" id="{3ED93624-4E7A-42A1-AB9F-87F48C59434F}"/>
              </a:ext>
            </a:extLst>
          </p:cNvPr>
          <p:cNvSpPr>
            <a:spLocks noChangeAspect="1"/>
          </p:cNvSpPr>
          <p:nvPr userDrawn="1"/>
        </p:nvSpPr>
        <p:spPr>
          <a:xfrm>
            <a:off x="5124370" y="1899732"/>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31" name="Oval 30">
            <a:extLst>
              <a:ext uri="{FF2B5EF4-FFF2-40B4-BE49-F238E27FC236}">
                <a16:creationId xmlns:a16="http://schemas.microsoft.com/office/drawing/2014/main" id="{66128184-D09F-4D76-9EDE-FE4A52B4AE01}"/>
              </a:ext>
            </a:extLst>
          </p:cNvPr>
          <p:cNvSpPr>
            <a:spLocks noChangeAspect="1"/>
          </p:cNvSpPr>
          <p:nvPr userDrawn="1"/>
        </p:nvSpPr>
        <p:spPr>
          <a:xfrm>
            <a:off x="6526237" y="1892417"/>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48" name="Item 1 Title">
            <a:extLst>
              <a:ext uri="{FF2B5EF4-FFF2-40B4-BE49-F238E27FC236}">
                <a16:creationId xmlns:a16="http://schemas.microsoft.com/office/drawing/2014/main" id="{13C8E0C2-242B-4771-9412-328CD75759E8}"/>
              </a:ext>
            </a:extLst>
          </p:cNvPr>
          <p:cNvSpPr>
            <a:spLocks noGrp="1"/>
          </p:cNvSpPr>
          <p:nvPr>
            <p:ph type="body" sz="quarter" idx="29" hasCustomPrompt="1"/>
          </p:nvPr>
        </p:nvSpPr>
        <p:spPr>
          <a:xfrm>
            <a:off x="1233472" y="3021980"/>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3" name="Item 1 Text">
            <a:extLst>
              <a:ext uri="{FF2B5EF4-FFF2-40B4-BE49-F238E27FC236}">
                <a16:creationId xmlns:a16="http://schemas.microsoft.com/office/drawing/2014/main" id="{DD12D595-2255-4364-8EC7-4903FEC6759C}"/>
              </a:ext>
            </a:extLst>
          </p:cNvPr>
          <p:cNvSpPr>
            <a:spLocks noGrp="1"/>
          </p:cNvSpPr>
          <p:nvPr userDrawn="1">
            <p:ph type="body" sz="quarter" idx="25" hasCustomPrompt="1"/>
          </p:nvPr>
        </p:nvSpPr>
        <p:spPr>
          <a:xfrm>
            <a:off x="801629" y="3801008"/>
            <a:ext cx="1934737"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5" name="Item 2 Title">
            <a:extLst>
              <a:ext uri="{FF2B5EF4-FFF2-40B4-BE49-F238E27FC236}">
                <a16:creationId xmlns:a16="http://schemas.microsoft.com/office/drawing/2014/main" id="{6981DB86-04CB-46BF-944C-7F1D632119A3}"/>
              </a:ext>
            </a:extLst>
          </p:cNvPr>
          <p:cNvSpPr>
            <a:spLocks noGrp="1"/>
          </p:cNvSpPr>
          <p:nvPr userDrawn="1">
            <p:ph type="body" sz="quarter" idx="15" hasCustomPrompt="1"/>
          </p:nvPr>
        </p:nvSpPr>
        <p:spPr>
          <a:xfrm>
            <a:off x="2635340"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30" name="Item 2 Text">
            <a:extLst>
              <a:ext uri="{FF2B5EF4-FFF2-40B4-BE49-F238E27FC236}">
                <a16:creationId xmlns:a16="http://schemas.microsoft.com/office/drawing/2014/main" id="{48AB996C-F7C9-4DE3-A4CA-5381A37B77FD}"/>
              </a:ext>
            </a:extLst>
          </p:cNvPr>
          <p:cNvSpPr>
            <a:spLocks noGrp="1"/>
          </p:cNvSpPr>
          <p:nvPr userDrawn="1">
            <p:ph type="body" sz="quarter" idx="22" hasCustomPrompt="1"/>
          </p:nvPr>
        </p:nvSpPr>
        <p:spPr>
          <a:xfrm>
            <a:off x="2209657"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6" name="Item 3 Title">
            <a:extLst>
              <a:ext uri="{FF2B5EF4-FFF2-40B4-BE49-F238E27FC236}">
                <a16:creationId xmlns:a16="http://schemas.microsoft.com/office/drawing/2014/main" id="{07B9589E-F6AC-4251-8200-299CB8CE0A60}"/>
              </a:ext>
            </a:extLst>
          </p:cNvPr>
          <p:cNvSpPr>
            <a:spLocks noGrp="1"/>
          </p:cNvSpPr>
          <p:nvPr>
            <p:ph type="body" sz="quarter" idx="27" hasCustomPrompt="1"/>
          </p:nvPr>
        </p:nvSpPr>
        <p:spPr>
          <a:xfrm>
            <a:off x="4037208" y="3025804"/>
            <a:ext cx="1064915"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2" name="Item 3 Text">
            <a:extLst>
              <a:ext uri="{FF2B5EF4-FFF2-40B4-BE49-F238E27FC236}">
                <a16:creationId xmlns:a16="http://schemas.microsoft.com/office/drawing/2014/main" id="{C70E3A5C-0D02-431F-B04E-5A18A53E52C1}"/>
              </a:ext>
            </a:extLst>
          </p:cNvPr>
          <p:cNvSpPr>
            <a:spLocks noGrp="1"/>
          </p:cNvSpPr>
          <p:nvPr userDrawn="1">
            <p:ph type="body" sz="quarter" idx="24" hasCustomPrompt="1"/>
          </p:nvPr>
        </p:nvSpPr>
        <p:spPr>
          <a:xfrm>
            <a:off x="3607363" y="3801007"/>
            <a:ext cx="1938528"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7" name="Item 4 Title">
            <a:extLst>
              <a:ext uri="{FF2B5EF4-FFF2-40B4-BE49-F238E27FC236}">
                <a16:creationId xmlns:a16="http://schemas.microsoft.com/office/drawing/2014/main" id="{D1014B6A-F5E5-456C-B2FA-F5B5CFD6EA74}"/>
              </a:ext>
            </a:extLst>
          </p:cNvPr>
          <p:cNvSpPr>
            <a:spLocks noGrp="1"/>
          </p:cNvSpPr>
          <p:nvPr>
            <p:ph type="body" sz="quarter" idx="28" hasCustomPrompt="1"/>
          </p:nvPr>
        </p:nvSpPr>
        <p:spPr>
          <a:xfrm>
            <a:off x="5430285" y="3021980"/>
            <a:ext cx="1095951"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1" name="Item 4 Text">
            <a:extLst>
              <a:ext uri="{FF2B5EF4-FFF2-40B4-BE49-F238E27FC236}">
                <a16:creationId xmlns:a16="http://schemas.microsoft.com/office/drawing/2014/main" id="{D036508F-55C5-4315-A1A5-4C37028E3965}"/>
              </a:ext>
            </a:extLst>
          </p:cNvPr>
          <p:cNvSpPr>
            <a:spLocks noGrp="1"/>
          </p:cNvSpPr>
          <p:nvPr userDrawn="1">
            <p:ph type="body" sz="quarter" idx="23" hasCustomPrompt="1"/>
          </p:nvPr>
        </p:nvSpPr>
        <p:spPr>
          <a:xfrm>
            <a:off x="5008996"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9" name="Item 5 Title">
            <a:extLst>
              <a:ext uri="{FF2B5EF4-FFF2-40B4-BE49-F238E27FC236}">
                <a16:creationId xmlns:a16="http://schemas.microsoft.com/office/drawing/2014/main" id="{10724EF9-B96D-46CD-9CDE-1437737309C5}"/>
              </a:ext>
            </a:extLst>
          </p:cNvPr>
          <p:cNvSpPr>
            <a:spLocks noGrp="1"/>
          </p:cNvSpPr>
          <p:nvPr>
            <p:ph type="body" sz="quarter" idx="30" hasCustomPrompt="1"/>
          </p:nvPr>
        </p:nvSpPr>
        <p:spPr>
          <a:xfrm>
            <a:off x="6840942"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4" name="Item 5 Text">
            <a:extLst>
              <a:ext uri="{FF2B5EF4-FFF2-40B4-BE49-F238E27FC236}">
                <a16:creationId xmlns:a16="http://schemas.microsoft.com/office/drawing/2014/main" id="{52B76C6E-8844-4031-9443-DAA924981D1D}"/>
              </a:ext>
            </a:extLst>
          </p:cNvPr>
          <p:cNvSpPr>
            <a:spLocks noGrp="1"/>
          </p:cNvSpPr>
          <p:nvPr userDrawn="1">
            <p:ph type="body" sz="quarter" idx="26" hasCustomPrompt="1"/>
          </p:nvPr>
        </p:nvSpPr>
        <p:spPr>
          <a:xfrm>
            <a:off x="6415259" y="3801007"/>
            <a:ext cx="1938528" cy="415497"/>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2" name="Rectangle 21">
            <a:extLst>
              <a:ext uri="{FF2B5EF4-FFF2-40B4-BE49-F238E27FC236}">
                <a16:creationId xmlns:a16="http://schemas.microsoft.com/office/drawing/2014/main" id="{8533E3FD-BE40-4756-A413-7A11B0F5599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9" name="JHU logo">
            <a:extLst>
              <a:ext uri="{FF2B5EF4-FFF2-40B4-BE49-F238E27FC236}">
                <a16:creationId xmlns:a16="http://schemas.microsoft.com/office/drawing/2014/main" id="{BD1777FF-3823-DB4E-8245-E30BACC8D62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2" name="Page Number">
            <a:extLst>
              <a:ext uri="{FF2B5EF4-FFF2-40B4-BE49-F238E27FC236}">
                <a16:creationId xmlns:a16="http://schemas.microsoft.com/office/drawing/2014/main" id="{81251A57-6F56-45E2-8E48-61C5F222D161}"/>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3292836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eb Infographic">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4E74D57-75EE-47EE-BA67-188DFE91858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8" name="Title">
            <a:extLst>
              <a:ext uri="{FF2B5EF4-FFF2-40B4-BE49-F238E27FC236}">
                <a16:creationId xmlns:a16="http://schemas.microsoft.com/office/drawing/2014/main" id="{50DC4508-CACE-4900-9D8E-81A075A5A7A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cxnSp>
        <p:nvCxnSpPr>
          <p:cNvPr id="3" name="Straight Connector 2">
            <a:extLst>
              <a:ext uri="{FF2B5EF4-FFF2-40B4-BE49-F238E27FC236}">
                <a16:creationId xmlns:a16="http://schemas.microsoft.com/office/drawing/2014/main" id="{C8C2B6F8-5270-4AAC-84AB-07CDF49EF487}"/>
              </a:ext>
              <a:ext uri="{C183D7F6-B498-43B3-948B-1728B52AA6E4}">
                <adec:decorative xmlns:adec="http://schemas.microsoft.com/office/drawing/2017/decorative" val="1"/>
              </a:ext>
            </a:extLst>
          </p:cNvPr>
          <p:cNvCxnSpPr>
            <a:cxnSpLocks/>
          </p:cNvCxnSpPr>
          <p:nvPr userDrawn="1"/>
        </p:nvCxnSpPr>
        <p:spPr>
          <a:xfrm flipH="1" flipV="1">
            <a:off x="3265742" y="1730102"/>
            <a:ext cx="825191" cy="608883"/>
          </a:xfrm>
          <a:prstGeom prst="line">
            <a:avLst/>
          </a:prstGeom>
          <a:noFill/>
          <a:ln w="38100" cap="flat" cmpd="sng" algn="ctr">
            <a:solidFill>
              <a:schemeClr val="bg1">
                <a:lumMod val="75000"/>
              </a:schemeClr>
            </a:solidFill>
            <a:prstDash val="solid"/>
            <a:miter lim="800000"/>
          </a:ln>
          <a:effectLst/>
        </p:spPr>
      </p:cxnSp>
      <p:cxnSp>
        <p:nvCxnSpPr>
          <p:cNvPr id="4" name="Straight Connector 3">
            <a:extLst>
              <a:ext uri="{FF2B5EF4-FFF2-40B4-BE49-F238E27FC236}">
                <a16:creationId xmlns:a16="http://schemas.microsoft.com/office/drawing/2014/main" id="{99F6A1D8-A2CC-4923-A16C-DDC0AE2655EB}"/>
              </a:ext>
              <a:ext uri="{C183D7F6-B498-43B3-948B-1728B52AA6E4}">
                <adec:decorative xmlns:adec="http://schemas.microsoft.com/office/drawing/2017/decorative" val="1"/>
              </a:ext>
            </a:extLst>
          </p:cNvPr>
          <p:cNvCxnSpPr>
            <a:cxnSpLocks/>
            <a:endCxn id="22" idx="6"/>
          </p:cNvCxnSpPr>
          <p:nvPr userDrawn="1"/>
        </p:nvCxnSpPr>
        <p:spPr>
          <a:xfrm flipH="1" flipV="1">
            <a:off x="3066098" y="2826265"/>
            <a:ext cx="807608" cy="2579"/>
          </a:xfrm>
          <a:prstGeom prst="line">
            <a:avLst/>
          </a:prstGeom>
          <a:noFill/>
          <a:ln w="38100" cap="flat" cmpd="sng" algn="ctr">
            <a:solidFill>
              <a:schemeClr val="bg1">
                <a:lumMod val="75000"/>
              </a:schemeClr>
            </a:solidFill>
            <a:prstDash val="solid"/>
            <a:miter lim="800000"/>
          </a:ln>
          <a:effectLst/>
        </p:spPr>
      </p:cxnSp>
      <p:cxnSp>
        <p:nvCxnSpPr>
          <p:cNvPr id="5" name="Straight Connector 4">
            <a:extLst>
              <a:ext uri="{FF2B5EF4-FFF2-40B4-BE49-F238E27FC236}">
                <a16:creationId xmlns:a16="http://schemas.microsoft.com/office/drawing/2014/main" id="{93A94BF1-70EF-4657-9FD2-7268FCDD2A11}"/>
              </a:ext>
              <a:ext uri="{C183D7F6-B498-43B3-948B-1728B52AA6E4}">
                <adec:decorative xmlns:adec="http://schemas.microsoft.com/office/drawing/2017/decorative" val="1"/>
              </a:ext>
            </a:extLst>
          </p:cNvPr>
          <p:cNvCxnSpPr>
            <a:cxnSpLocks/>
          </p:cNvCxnSpPr>
          <p:nvPr userDrawn="1"/>
        </p:nvCxnSpPr>
        <p:spPr>
          <a:xfrm flipH="1">
            <a:off x="3263362" y="3318701"/>
            <a:ext cx="827570" cy="608883"/>
          </a:xfrm>
          <a:prstGeom prst="line">
            <a:avLst/>
          </a:prstGeom>
          <a:noFill/>
          <a:ln w="38100" cap="flat" cmpd="sng" algn="ctr">
            <a:solidFill>
              <a:schemeClr val="bg1">
                <a:lumMod val="75000"/>
              </a:schemeClr>
            </a:solidFill>
            <a:prstDash val="solid"/>
            <a:miter lim="800000"/>
          </a:ln>
          <a:effectLst/>
        </p:spPr>
      </p:cxnSp>
      <p:cxnSp>
        <p:nvCxnSpPr>
          <p:cNvPr id="6" name="Straight Connector 5">
            <a:extLst>
              <a:ext uri="{FF2B5EF4-FFF2-40B4-BE49-F238E27FC236}">
                <a16:creationId xmlns:a16="http://schemas.microsoft.com/office/drawing/2014/main" id="{9B6D69FB-8A1F-404E-954A-39D19CE8EE5E}"/>
              </a:ext>
              <a:ext uri="{C183D7F6-B498-43B3-948B-1728B52AA6E4}">
                <adec:decorative xmlns:adec="http://schemas.microsoft.com/office/drawing/2017/decorative" val="1"/>
              </a:ext>
            </a:extLst>
          </p:cNvPr>
          <p:cNvCxnSpPr>
            <a:cxnSpLocks/>
          </p:cNvCxnSpPr>
          <p:nvPr userDrawn="1"/>
        </p:nvCxnSpPr>
        <p:spPr>
          <a:xfrm>
            <a:off x="5070651" y="3318701"/>
            <a:ext cx="825191" cy="614040"/>
          </a:xfrm>
          <a:prstGeom prst="line">
            <a:avLst/>
          </a:prstGeom>
          <a:noFill/>
          <a:ln w="38100" cap="flat" cmpd="sng" algn="ctr">
            <a:solidFill>
              <a:schemeClr val="bg1">
                <a:lumMod val="75000"/>
              </a:schemeClr>
            </a:solidFill>
            <a:prstDash val="solid"/>
            <a:miter lim="800000"/>
          </a:ln>
          <a:effectLst/>
        </p:spPr>
      </p:cxnSp>
      <p:cxnSp>
        <p:nvCxnSpPr>
          <p:cNvPr id="7" name="Straight Connector 6">
            <a:extLst>
              <a:ext uri="{FF2B5EF4-FFF2-40B4-BE49-F238E27FC236}">
                <a16:creationId xmlns:a16="http://schemas.microsoft.com/office/drawing/2014/main" id="{9A3F1246-E233-4D62-8729-6E01225CEB5B}"/>
              </a:ext>
              <a:ext uri="{C183D7F6-B498-43B3-948B-1728B52AA6E4}">
                <adec:decorative xmlns:adec="http://schemas.microsoft.com/office/drawing/2017/decorative" val="1"/>
              </a:ext>
            </a:extLst>
          </p:cNvPr>
          <p:cNvCxnSpPr>
            <a:cxnSpLocks/>
            <a:endCxn id="21" idx="6"/>
          </p:cNvCxnSpPr>
          <p:nvPr userDrawn="1"/>
        </p:nvCxnSpPr>
        <p:spPr>
          <a:xfrm>
            <a:off x="5273557" y="2828843"/>
            <a:ext cx="807608" cy="2579"/>
          </a:xfrm>
          <a:prstGeom prst="line">
            <a:avLst/>
          </a:prstGeom>
          <a:noFill/>
          <a:ln w="38100" cap="flat" cmpd="sng" algn="ctr">
            <a:solidFill>
              <a:schemeClr val="bg1">
                <a:lumMod val="75000"/>
              </a:schemeClr>
            </a:solidFill>
            <a:prstDash val="solid"/>
            <a:miter lim="800000"/>
          </a:ln>
          <a:effectLst/>
        </p:spPr>
      </p:cxnSp>
      <p:cxnSp>
        <p:nvCxnSpPr>
          <p:cNvPr id="8" name="Straight Connector 7">
            <a:extLst>
              <a:ext uri="{FF2B5EF4-FFF2-40B4-BE49-F238E27FC236}">
                <a16:creationId xmlns:a16="http://schemas.microsoft.com/office/drawing/2014/main" id="{BD1E2D7D-D261-4A75-B9BC-0BBF0469A16C}"/>
              </a:ext>
              <a:ext uri="{C183D7F6-B498-43B3-948B-1728B52AA6E4}">
                <adec:decorative xmlns:adec="http://schemas.microsoft.com/office/drawing/2017/decorative" val="1"/>
              </a:ext>
            </a:extLst>
          </p:cNvPr>
          <p:cNvCxnSpPr>
            <a:cxnSpLocks/>
          </p:cNvCxnSpPr>
          <p:nvPr userDrawn="1"/>
        </p:nvCxnSpPr>
        <p:spPr>
          <a:xfrm flipV="1">
            <a:off x="5070651" y="1724945"/>
            <a:ext cx="825191" cy="614040"/>
          </a:xfrm>
          <a:prstGeom prst="line">
            <a:avLst/>
          </a:prstGeom>
          <a:noFill/>
          <a:ln w="38100" cap="flat" cmpd="sng" algn="ctr">
            <a:solidFill>
              <a:schemeClr val="bg1">
                <a:lumMod val="75000"/>
              </a:schemeClr>
            </a:solidFill>
            <a:prstDash val="solid"/>
            <a:miter lim="800000"/>
          </a:ln>
          <a:effectLst/>
        </p:spPr>
      </p:cxnSp>
      <p:sp>
        <p:nvSpPr>
          <p:cNvPr id="9" name="Овал 14">
            <a:extLst>
              <a:ext uri="{FF2B5EF4-FFF2-40B4-BE49-F238E27FC236}">
                <a16:creationId xmlns:a16="http://schemas.microsoft.com/office/drawing/2014/main" id="{4AA732B5-FC4B-4A01-AFB1-F5DEB4AE2B65}"/>
              </a:ext>
              <a:ext uri="{C183D7F6-B498-43B3-948B-1728B52AA6E4}">
                <adec:decorative xmlns:adec="http://schemas.microsoft.com/office/drawing/2017/decorative" val="1"/>
              </a:ext>
            </a:extLst>
          </p:cNvPr>
          <p:cNvSpPr/>
          <p:nvPr userDrawn="1"/>
        </p:nvSpPr>
        <p:spPr>
          <a:xfrm>
            <a:off x="3632721" y="1924589"/>
            <a:ext cx="1899731" cy="1899728"/>
          </a:xfrm>
          <a:prstGeom prst="ellipse">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19" name="Овал 14">
            <a:extLst>
              <a:ext uri="{FF2B5EF4-FFF2-40B4-BE49-F238E27FC236}">
                <a16:creationId xmlns:a16="http://schemas.microsoft.com/office/drawing/2014/main" id="{2AF27178-6C1A-4F27-A92C-C18958EBBC76}"/>
              </a:ext>
              <a:ext uri="{C183D7F6-B498-43B3-948B-1728B52AA6E4}">
                <adec:decorative xmlns:adec="http://schemas.microsoft.com/office/drawing/2017/decorative" val="1"/>
              </a:ext>
            </a:extLst>
          </p:cNvPr>
          <p:cNvSpPr/>
          <p:nvPr userDrawn="1"/>
        </p:nvSpPr>
        <p:spPr>
          <a:xfrm>
            <a:off x="3066098" y="1525301"/>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0" name="Овал 14">
            <a:extLst>
              <a:ext uri="{FF2B5EF4-FFF2-40B4-BE49-F238E27FC236}">
                <a16:creationId xmlns:a16="http://schemas.microsoft.com/office/drawing/2014/main" id="{BE0CD8D1-17DB-40F6-A65E-4DCA166738EF}"/>
              </a:ext>
              <a:ext uri="{C183D7F6-B498-43B3-948B-1728B52AA6E4}">
                <adec:decorative xmlns:adec="http://schemas.microsoft.com/office/drawing/2017/decorative" val="1"/>
              </a:ext>
            </a:extLst>
          </p:cNvPr>
          <p:cNvSpPr/>
          <p:nvPr userDrawn="1"/>
        </p:nvSpPr>
        <p:spPr>
          <a:xfrm flipH="1">
            <a:off x="5696197" y="153045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1" name="Овал 14">
            <a:extLst>
              <a:ext uri="{FF2B5EF4-FFF2-40B4-BE49-F238E27FC236}">
                <a16:creationId xmlns:a16="http://schemas.microsoft.com/office/drawing/2014/main" id="{DBF77BC9-726B-446A-B583-7B15877E09E6}"/>
              </a:ext>
              <a:ext uri="{C183D7F6-B498-43B3-948B-1728B52AA6E4}">
                <adec:decorative xmlns:adec="http://schemas.microsoft.com/office/drawing/2017/decorative" val="1"/>
              </a:ext>
            </a:extLst>
          </p:cNvPr>
          <p:cNvSpPr/>
          <p:nvPr userDrawn="1"/>
        </p:nvSpPr>
        <p:spPr>
          <a:xfrm flipH="1">
            <a:off x="6081165" y="263177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2" name="Овал 14">
            <a:extLst>
              <a:ext uri="{FF2B5EF4-FFF2-40B4-BE49-F238E27FC236}">
                <a16:creationId xmlns:a16="http://schemas.microsoft.com/office/drawing/2014/main" id="{76B86DC7-34B6-4403-88DE-EA9DD47F2EDA}"/>
              </a:ext>
              <a:ext uri="{C183D7F6-B498-43B3-948B-1728B52AA6E4}">
                <adec:decorative xmlns:adec="http://schemas.microsoft.com/office/drawing/2017/decorative" val="1"/>
              </a:ext>
            </a:extLst>
          </p:cNvPr>
          <p:cNvSpPr/>
          <p:nvPr userDrawn="1"/>
        </p:nvSpPr>
        <p:spPr>
          <a:xfrm>
            <a:off x="2666809" y="262662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3" name="Овал 14">
            <a:extLst>
              <a:ext uri="{FF2B5EF4-FFF2-40B4-BE49-F238E27FC236}">
                <a16:creationId xmlns:a16="http://schemas.microsoft.com/office/drawing/2014/main" id="{F641A164-CB54-4FBB-8A1F-C73AFBF78790}"/>
              </a:ext>
              <a:ext uri="{C183D7F6-B498-43B3-948B-1728B52AA6E4}">
                <adec:decorative xmlns:adec="http://schemas.microsoft.com/office/drawing/2017/decorative" val="1"/>
              </a:ext>
            </a:extLst>
          </p:cNvPr>
          <p:cNvSpPr/>
          <p:nvPr userDrawn="1"/>
        </p:nvSpPr>
        <p:spPr>
          <a:xfrm>
            <a:off x="3066098" y="372794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4" name="Овал 14">
            <a:extLst>
              <a:ext uri="{FF2B5EF4-FFF2-40B4-BE49-F238E27FC236}">
                <a16:creationId xmlns:a16="http://schemas.microsoft.com/office/drawing/2014/main" id="{499DA529-A0FF-4067-8AEF-3FDE2C3A8054}"/>
              </a:ext>
              <a:ext uri="{C183D7F6-B498-43B3-948B-1728B52AA6E4}">
                <adec:decorative xmlns:adec="http://schemas.microsoft.com/office/drawing/2017/decorative" val="1"/>
              </a:ext>
            </a:extLst>
          </p:cNvPr>
          <p:cNvSpPr/>
          <p:nvPr userDrawn="1"/>
        </p:nvSpPr>
        <p:spPr>
          <a:xfrm flipH="1">
            <a:off x="5696197" y="3733097"/>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33" name="Chart Title">
            <a:extLst>
              <a:ext uri="{FF2B5EF4-FFF2-40B4-BE49-F238E27FC236}">
                <a16:creationId xmlns:a16="http://schemas.microsoft.com/office/drawing/2014/main" id="{7ED65BE2-48E9-41D2-AD5F-16BB3D727813}"/>
              </a:ext>
            </a:extLst>
          </p:cNvPr>
          <p:cNvSpPr>
            <a:spLocks noGrp="1"/>
          </p:cNvSpPr>
          <p:nvPr>
            <p:ph type="body" sz="quarter" idx="27" hasCustomPrompt="1"/>
          </p:nvPr>
        </p:nvSpPr>
        <p:spPr>
          <a:xfrm>
            <a:off x="3628821" y="2513840"/>
            <a:ext cx="1886358" cy="614758"/>
          </a:xfrm>
          <a:prstGeom prst="rect">
            <a:avLst/>
          </a:prstGeom>
        </p:spPr>
        <p:txBody>
          <a:bodyPr anchor="ct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Add Title</a:t>
            </a:r>
          </a:p>
        </p:txBody>
      </p:sp>
      <p:sp>
        <p:nvSpPr>
          <p:cNvPr id="37" name="Item 1 Text">
            <a:extLst>
              <a:ext uri="{FF2B5EF4-FFF2-40B4-BE49-F238E27FC236}">
                <a16:creationId xmlns:a16="http://schemas.microsoft.com/office/drawing/2014/main" id="{FED8E20B-6C3E-473E-BA6C-6A8BF54389CA}"/>
              </a:ext>
            </a:extLst>
          </p:cNvPr>
          <p:cNvSpPr>
            <a:spLocks noGrp="1"/>
          </p:cNvSpPr>
          <p:nvPr>
            <p:ph type="body" sz="quarter" idx="30" hasCustomPrompt="1"/>
          </p:nvPr>
        </p:nvSpPr>
        <p:spPr>
          <a:xfrm>
            <a:off x="533919" y="1525970"/>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2 Text">
            <a:extLst>
              <a:ext uri="{FF2B5EF4-FFF2-40B4-BE49-F238E27FC236}">
                <a16:creationId xmlns:a16="http://schemas.microsoft.com/office/drawing/2014/main" id="{2A5E3286-0F43-4B4B-83AD-89ECE01046B5}"/>
              </a:ext>
            </a:extLst>
          </p:cNvPr>
          <p:cNvSpPr>
            <a:spLocks noGrp="1"/>
          </p:cNvSpPr>
          <p:nvPr>
            <p:ph type="body" sz="quarter" idx="31" hasCustomPrompt="1"/>
          </p:nvPr>
        </p:nvSpPr>
        <p:spPr>
          <a:xfrm>
            <a:off x="570342" y="2617088"/>
            <a:ext cx="1998760"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3 Text">
            <a:extLst>
              <a:ext uri="{FF2B5EF4-FFF2-40B4-BE49-F238E27FC236}">
                <a16:creationId xmlns:a16="http://schemas.microsoft.com/office/drawing/2014/main" id="{6C886B0A-F7FB-443C-8E9D-431704D36174}"/>
              </a:ext>
            </a:extLst>
          </p:cNvPr>
          <p:cNvSpPr>
            <a:spLocks noGrp="1"/>
          </p:cNvSpPr>
          <p:nvPr>
            <p:ph type="body" sz="quarter" idx="32" hasCustomPrompt="1"/>
          </p:nvPr>
        </p:nvSpPr>
        <p:spPr>
          <a:xfrm>
            <a:off x="533918" y="3718966"/>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4" name="Item 4 Text">
            <a:extLst>
              <a:ext uri="{FF2B5EF4-FFF2-40B4-BE49-F238E27FC236}">
                <a16:creationId xmlns:a16="http://schemas.microsoft.com/office/drawing/2014/main" id="{1200382F-6E85-4643-BB97-D08B303CAF60}"/>
              </a:ext>
            </a:extLst>
          </p:cNvPr>
          <p:cNvSpPr>
            <a:spLocks noGrp="1"/>
          </p:cNvSpPr>
          <p:nvPr>
            <p:ph type="body" sz="quarter" idx="25" hasCustomPrompt="1"/>
          </p:nvPr>
        </p:nvSpPr>
        <p:spPr>
          <a:xfrm>
            <a:off x="6208613" y="1521484"/>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Item 5 Text">
            <a:extLst>
              <a:ext uri="{FF2B5EF4-FFF2-40B4-BE49-F238E27FC236}">
                <a16:creationId xmlns:a16="http://schemas.microsoft.com/office/drawing/2014/main" id="{A7860D47-F00A-4556-8C9B-6F0BF7E0FEDA}"/>
              </a:ext>
            </a:extLst>
          </p:cNvPr>
          <p:cNvSpPr>
            <a:spLocks noGrp="1"/>
          </p:cNvSpPr>
          <p:nvPr>
            <p:ph type="body" sz="quarter" idx="28" hasCustomPrompt="1"/>
          </p:nvPr>
        </p:nvSpPr>
        <p:spPr>
          <a:xfrm>
            <a:off x="6578161" y="2619200"/>
            <a:ext cx="200286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6" name="Item 6 Text">
            <a:extLst>
              <a:ext uri="{FF2B5EF4-FFF2-40B4-BE49-F238E27FC236}">
                <a16:creationId xmlns:a16="http://schemas.microsoft.com/office/drawing/2014/main" id="{84A6D190-21EB-4D6C-B656-9DBD1F0A6023}"/>
              </a:ext>
            </a:extLst>
          </p:cNvPr>
          <p:cNvSpPr>
            <a:spLocks noGrp="1"/>
          </p:cNvSpPr>
          <p:nvPr>
            <p:ph type="body" sz="quarter" idx="29" hasCustomPrompt="1"/>
          </p:nvPr>
        </p:nvSpPr>
        <p:spPr>
          <a:xfrm>
            <a:off x="6208613" y="3723452"/>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30" name="JHU logo">
            <a:extLst>
              <a:ext uri="{FF2B5EF4-FFF2-40B4-BE49-F238E27FC236}">
                <a16:creationId xmlns:a16="http://schemas.microsoft.com/office/drawing/2014/main" id="{A8CB296F-3DCD-E440-A86D-03EC326223A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6" name="Page Number">
            <a:extLst>
              <a:ext uri="{FF2B5EF4-FFF2-40B4-BE49-F238E27FC236}">
                <a16:creationId xmlns:a16="http://schemas.microsoft.com/office/drawing/2014/main" id="{04C681CD-365D-47CC-8E66-4F0907AE9E9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71852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999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lider Infographic">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30D7AF9E-51D4-4767-9916-65081943D5F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Statistic 1 Title">
            <a:extLst>
              <a:ext uri="{FF2B5EF4-FFF2-40B4-BE49-F238E27FC236}">
                <a16:creationId xmlns:a16="http://schemas.microsoft.com/office/drawing/2014/main" id="{A2828BA5-8825-421A-93CA-412CC2166D1E}"/>
              </a:ext>
            </a:extLst>
          </p:cNvPr>
          <p:cNvSpPr>
            <a:spLocks noGrp="1"/>
          </p:cNvSpPr>
          <p:nvPr>
            <p:ph type="body" sz="quarter" idx="21"/>
          </p:nvPr>
        </p:nvSpPr>
        <p:spPr>
          <a:xfrm>
            <a:off x="1192777" y="1351987"/>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Statistic 1 Text">
            <a:extLst>
              <a:ext uri="{FF2B5EF4-FFF2-40B4-BE49-F238E27FC236}">
                <a16:creationId xmlns:a16="http://schemas.microsoft.com/office/drawing/2014/main" id="{9AACFF7D-2C0A-4B7F-AF8F-7484D3D4FD4D}"/>
              </a:ext>
            </a:extLst>
          </p:cNvPr>
          <p:cNvSpPr>
            <a:spLocks noGrp="1"/>
          </p:cNvSpPr>
          <p:nvPr>
            <p:ph type="body" sz="quarter" idx="25"/>
          </p:nvPr>
        </p:nvSpPr>
        <p:spPr>
          <a:xfrm>
            <a:off x="1192777" y="1629279"/>
            <a:ext cx="1894469" cy="38732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10" name="Bar 1">
            <a:extLst>
              <a:ext uri="{FF2B5EF4-FFF2-40B4-BE49-F238E27FC236}">
                <a16:creationId xmlns:a16="http://schemas.microsoft.com/office/drawing/2014/main" id="{93D57781-D93A-442A-96CE-A747726F174D}"/>
              </a:ext>
            </a:extLst>
          </p:cNvPr>
          <p:cNvSpPr/>
          <p:nvPr userDrawn="1"/>
        </p:nvSpPr>
        <p:spPr>
          <a:xfrm>
            <a:off x="3479956" y="1410845"/>
            <a:ext cx="3684449"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1" name="Statistic 1">
            <a:extLst>
              <a:ext uri="{FF2B5EF4-FFF2-40B4-BE49-F238E27FC236}">
                <a16:creationId xmlns:a16="http://schemas.microsoft.com/office/drawing/2014/main" id="{D6B9C495-8208-4219-982B-220ABA0EEF2B}"/>
              </a:ext>
            </a:extLst>
          </p:cNvPr>
          <p:cNvSpPr>
            <a:spLocks noGrp="1"/>
          </p:cNvSpPr>
          <p:nvPr>
            <p:ph type="body" sz="quarter" idx="15" hasCustomPrompt="1"/>
          </p:nvPr>
        </p:nvSpPr>
        <p:spPr>
          <a:xfrm>
            <a:off x="7551317" y="1466497"/>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6" name="Statistic 2 Title">
            <a:extLst>
              <a:ext uri="{FF2B5EF4-FFF2-40B4-BE49-F238E27FC236}">
                <a16:creationId xmlns:a16="http://schemas.microsoft.com/office/drawing/2014/main" id="{D3EBB2D5-A2D5-4365-859D-51DA028D3DCD}"/>
              </a:ext>
            </a:extLst>
          </p:cNvPr>
          <p:cNvSpPr>
            <a:spLocks noGrp="1"/>
          </p:cNvSpPr>
          <p:nvPr>
            <p:ph type="body" sz="quarter" idx="26"/>
          </p:nvPr>
        </p:nvSpPr>
        <p:spPr>
          <a:xfrm>
            <a:off x="1192777" y="2435733"/>
            <a:ext cx="1894469" cy="269978"/>
          </a:xfrm>
          <a:prstGeom prst="rect">
            <a:avLst/>
          </a:prstGeom>
        </p:spPr>
        <p:txBody>
          <a:bodyP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7" name="Statistic 2 Text">
            <a:extLst>
              <a:ext uri="{FF2B5EF4-FFF2-40B4-BE49-F238E27FC236}">
                <a16:creationId xmlns:a16="http://schemas.microsoft.com/office/drawing/2014/main" id="{7BC65CCB-9363-4D63-A4D4-DD49F03D14CB}"/>
              </a:ext>
            </a:extLst>
          </p:cNvPr>
          <p:cNvSpPr>
            <a:spLocks noGrp="1"/>
          </p:cNvSpPr>
          <p:nvPr>
            <p:ph type="body" sz="quarter" idx="27"/>
          </p:nvPr>
        </p:nvSpPr>
        <p:spPr>
          <a:xfrm>
            <a:off x="1192777" y="2713026"/>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0" name="Bar 2">
            <a:extLst>
              <a:ext uri="{FF2B5EF4-FFF2-40B4-BE49-F238E27FC236}">
                <a16:creationId xmlns:a16="http://schemas.microsoft.com/office/drawing/2014/main" id="{3F19ABFC-9EDB-4279-9B2E-370828358ADD}"/>
              </a:ext>
            </a:extLst>
          </p:cNvPr>
          <p:cNvSpPr/>
          <p:nvPr userDrawn="1"/>
        </p:nvSpPr>
        <p:spPr>
          <a:xfrm>
            <a:off x="3471258" y="2466942"/>
            <a:ext cx="3696046"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2" name="Statistic 2">
            <a:extLst>
              <a:ext uri="{FF2B5EF4-FFF2-40B4-BE49-F238E27FC236}">
                <a16:creationId xmlns:a16="http://schemas.microsoft.com/office/drawing/2014/main" id="{D690B0D4-8B26-487C-8441-16F00BBA051B}"/>
              </a:ext>
            </a:extLst>
          </p:cNvPr>
          <p:cNvSpPr>
            <a:spLocks noGrp="1"/>
          </p:cNvSpPr>
          <p:nvPr>
            <p:ph type="body" sz="quarter" idx="16" hasCustomPrompt="1"/>
          </p:nvPr>
        </p:nvSpPr>
        <p:spPr>
          <a:xfrm>
            <a:off x="7551317" y="2517102"/>
            <a:ext cx="1015866" cy="380864"/>
          </a:xfrm>
          <a:prstGeom prst="rect">
            <a:avLst/>
          </a:prstGeom>
        </p:spPr>
        <p:txBody>
          <a:bodyPr>
            <a:noAutofit/>
          </a:bodyPr>
          <a:lstStyle>
            <a:lvl1pPr marL="0" indent="0" algn="ctr">
              <a:buNone/>
              <a:defRPr sz="2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8" name="Statistic 3 Title">
            <a:extLst>
              <a:ext uri="{FF2B5EF4-FFF2-40B4-BE49-F238E27FC236}">
                <a16:creationId xmlns:a16="http://schemas.microsoft.com/office/drawing/2014/main" id="{63C7A322-1A38-4A5A-B964-E5BE146FBDB7}"/>
              </a:ext>
            </a:extLst>
          </p:cNvPr>
          <p:cNvSpPr>
            <a:spLocks noGrp="1"/>
          </p:cNvSpPr>
          <p:nvPr>
            <p:ph type="body" sz="quarter" idx="28"/>
          </p:nvPr>
        </p:nvSpPr>
        <p:spPr>
          <a:xfrm>
            <a:off x="1192777" y="3521301"/>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9" name="Statistic 3 Text">
            <a:extLst>
              <a:ext uri="{FF2B5EF4-FFF2-40B4-BE49-F238E27FC236}">
                <a16:creationId xmlns:a16="http://schemas.microsoft.com/office/drawing/2014/main" id="{4F0EDD56-AE2E-40F4-940B-756962CEFEE5}"/>
              </a:ext>
            </a:extLst>
          </p:cNvPr>
          <p:cNvSpPr>
            <a:spLocks noGrp="1"/>
          </p:cNvSpPr>
          <p:nvPr>
            <p:ph type="body" sz="quarter" idx="29"/>
          </p:nvPr>
        </p:nvSpPr>
        <p:spPr>
          <a:xfrm>
            <a:off x="1192777" y="3805908"/>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Bar 3">
            <a:extLst>
              <a:ext uri="{FF2B5EF4-FFF2-40B4-BE49-F238E27FC236}">
                <a16:creationId xmlns:a16="http://schemas.microsoft.com/office/drawing/2014/main" id="{7528A176-E210-49E6-95A5-644F8EDF274A}"/>
              </a:ext>
            </a:extLst>
          </p:cNvPr>
          <p:cNvSpPr/>
          <p:nvPr userDrawn="1"/>
        </p:nvSpPr>
        <p:spPr>
          <a:xfrm>
            <a:off x="3474157" y="3578339"/>
            <a:ext cx="3690248"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3" name="Statistic 3">
            <a:extLst>
              <a:ext uri="{FF2B5EF4-FFF2-40B4-BE49-F238E27FC236}">
                <a16:creationId xmlns:a16="http://schemas.microsoft.com/office/drawing/2014/main" id="{FE09346B-1C78-4805-9F48-8CD3F17FAEB2}"/>
              </a:ext>
            </a:extLst>
          </p:cNvPr>
          <p:cNvSpPr>
            <a:spLocks noGrp="1"/>
          </p:cNvSpPr>
          <p:nvPr>
            <p:ph type="body" sz="quarter" idx="17" hasCustomPrompt="1"/>
          </p:nvPr>
        </p:nvSpPr>
        <p:spPr>
          <a:xfrm>
            <a:off x="7551317" y="3635812"/>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19" name="Rectangle 18">
            <a:extLst>
              <a:ext uri="{FF2B5EF4-FFF2-40B4-BE49-F238E27FC236}">
                <a16:creationId xmlns:a16="http://schemas.microsoft.com/office/drawing/2014/main" id="{0DE0E137-7C7D-4AE8-9803-F4EF3CB1DBE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3" name="JHU logo">
            <a:extLst>
              <a:ext uri="{FF2B5EF4-FFF2-40B4-BE49-F238E27FC236}">
                <a16:creationId xmlns:a16="http://schemas.microsoft.com/office/drawing/2014/main" id="{050AAF9E-FA91-0345-A7D7-05C8DF5FBD4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8463118-2D51-43BB-B06A-C167F59A370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480278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End Slide - Light Blue">
    <p:spTree>
      <p:nvGrpSpPr>
        <p:cNvPr id="1" name=""/>
        <p:cNvGrpSpPr/>
        <p:nvPr/>
      </p:nvGrpSpPr>
      <p:grpSpPr>
        <a:xfrm>
          <a:off x="0" y="0"/>
          <a:ext cx="0" cy="0"/>
          <a:chOff x="0" y="0"/>
          <a:chExt cx="0" cy="0"/>
        </a:xfrm>
      </p:grpSpPr>
      <p:pic>
        <p:nvPicPr>
          <p:cNvPr id="8" name="Picture 18">
            <a:extLst>
              <a:ext uri="{FF2B5EF4-FFF2-40B4-BE49-F238E27FC236}">
                <a16:creationId xmlns:a16="http://schemas.microsoft.com/office/drawing/2014/main" id="{6A3B47A9-9AB9-4359-A67A-4A3EC54C4887}"/>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Freeform 13">
            <a:extLst>
              <a:ext uri="{FF2B5EF4-FFF2-40B4-BE49-F238E27FC236}">
                <a16:creationId xmlns:a16="http://schemas.microsoft.com/office/drawing/2014/main" id="{6A59C72E-C9CB-418F-981E-D5C3438A0826}"/>
              </a:ext>
              <a:ext uri="{C183D7F6-B498-43B3-948B-1728B52AA6E4}">
                <adec:decorative xmlns:adec="http://schemas.microsoft.com/office/drawing/2017/decorative" val="1"/>
              </a:ext>
            </a:extLst>
          </p:cNvPr>
          <p:cNvSpPr>
            <a:spLocks/>
          </p:cNvSpPr>
          <p:nvPr userDrawn="1"/>
        </p:nvSpPr>
        <p:spPr bwMode="auto">
          <a:xfrm rot="10800000">
            <a:off x="-2" y="-3"/>
            <a:ext cx="9144001" cy="5143499"/>
          </a:xfrm>
          <a:prstGeom prst="rect">
            <a:avLst/>
          </a:prstGeom>
          <a:gradFill flip="none" rotWithShape="1">
            <a:gsLst>
              <a:gs pos="0">
                <a:srgbClr val="69ACE5">
                  <a:alpha val="85000"/>
                </a:srgbClr>
              </a:gs>
              <a:gs pos="75000">
                <a:srgbClr val="3B6FAF">
                  <a:alpha val="85000"/>
                </a:srgbClr>
              </a:gs>
            </a:gsLst>
            <a:lin ang="10800000" scaled="1"/>
            <a:tileRect/>
          </a:gra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JHU Logo" descr="Johns Hopkins University logo">
            <a:extLst>
              <a:ext uri="{FF2B5EF4-FFF2-40B4-BE49-F238E27FC236}">
                <a16:creationId xmlns:a16="http://schemas.microsoft.com/office/drawing/2014/main" id="{4A5F673E-9A68-411D-9B47-A7B4ED9B07C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571409" y="1627023"/>
            <a:ext cx="4001183" cy="1889447"/>
          </a:xfrm>
          <a:prstGeom prst="rect">
            <a:avLst/>
          </a:prstGeom>
        </p:spPr>
      </p:pic>
      <p:sp>
        <p:nvSpPr>
          <p:cNvPr id="5" name="Rectangle 4">
            <a:extLst>
              <a:ext uri="{FF2B5EF4-FFF2-40B4-BE49-F238E27FC236}">
                <a16:creationId xmlns:a16="http://schemas.microsoft.com/office/drawing/2014/main" id="{1146C736-D135-449F-AC2D-8C9ACCE3507D}"/>
              </a:ext>
            </a:extLst>
          </p:cNvPr>
          <p:cNvSpPr/>
          <p:nvPr userDrawn="1"/>
        </p:nvSpPr>
        <p:spPr>
          <a:xfrm>
            <a:off x="0" y="4727386"/>
            <a:ext cx="9144000" cy="217090"/>
          </a:xfrm>
          <a:prstGeom prst="rect">
            <a:avLst/>
          </a:prstGeom>
        </p:spPr>
        <p:txBody>
          <a:bodyPr wrap="square" lIns="81639" tIns="40820" rIns="81639" bIns="40820">
            <a:spAutoFit/>
          </a:bodyPr>
          <a:lstStyle/>
          <a:p>
            <a:pPr algn="ctr"/>
            <a:r>
              <a:rPr lang="en-US" sz="875" dirty="0">
                <a:solidFill>
                  <a:schemeClr val="bg1"/>
                </a:solidFill>
                <a:latin typeface="Arial"/>
                <a:cs typeface="Arial"/>
              </a:rPr>
              <a:t>© The Johns Hopkins University 2021, All Rights Reserved.</a:t>
            </a:r>
          </a:p>
        </p:txBody>
      </p:sp>
    </p:spTree>
    <p:extLst>
      <p:ext uri="{BB962C8B-B14F-4D97-AF65-F5344CB8AC3E}">
        <p14:creationId xmlns:p14="http://schemas.microsoft.com/office/powerpoint/2010/main" val="3226012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3 Colum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FC922D-F971-4707-8283-A3B5043B799C}"/>
              </a:ext>
            </a:extLst>
          </p:cNvPr>
          <p:cNvSpPr/>
          <p:nvPr userDrawn="1"/>
        </p:nvSpPr>
        <p:spPr>
          <a:xfrm>
            <a:off x="457200" y="428625"/>
            <a:ext cx="8229600" cy="196173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4" name="Title">
            <a:extLst>
              <a:ext uri="{FF2B5EF4-FFF2-40B4-BE49-F238E27FC236}">
                <a16:creationId xmlns:a16="http://schemas.microsoft.com/office/drawing/2014/main" id="{2DD477F7-8449-4463-ADA9-5ED7A8E33A19}"/>
              </a:ext>
            </a:extLst>
          </p:cNvPr>
          <p:cNvSpPr>
            <a:spLocks noGrp="1"/>
          </p:cNvSpPr>
          <p:nvPr userDrawn="1">
            <p:ph type="body" sz="quarter" idx="14" hasCustomPrompt="1"/>
          </p:nvPr>
        </p:nvSpPr>
        <p:spPr>
          <a:xfrm>
            <a:off x="4959304" y="986476"/>
            <a:ext cx="3141409" cy="914255"/>
          </a:xfrm>
          <a:prstGeom prst="rect">
            <a:avLst/>
          </a:prstGeom>
        </p:spPr>
        <p:txBody>
          <a:bodyPr anchor="b">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C658811F-BA33-419E-AC91-AAC3393B703F}"/>
              </a:ext>
            </a:extLst>
          </p:cNvPr>
          <p:cNvSpPr/>
          <p:nvPr/>
        </p:nvSpPr>
        <p:spPr>
          <a:xfrm>
            <a:off x="5062969" y="1907658"/>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7" name="Picture">
            <a:extLst>
              <a:ext uri="{FF2B5EF4-FFF2-40B4-BE49-F238E27FC236}">
                <a16:creationId xmlns:a16="http://schemas.microsoft.com/office/drawing/2014/main" id="{709620F3-CE75-4F88-B996-D13338DB490A}"/>
              </a:ext>
            </a:extLst>
          </p:cNvPr>
          <p:cNvSpPr>
            <a:spLocks noGrp="1"/>
          </p:cNvSpPr>
          <p:nvPr>
            <p:ph type="pic" sz="quarter" idx="12"/>
          </p:nvPr>
        </p:nvSpPr>
        <p:spPr bwMode="auto">
          <a:xfrm>
            <a:off x="815009" y="594484"/>
            <a:ext cx="3558209" cy="2158655"/>
          </a:xfrm>
          <a:custGeom>
            <a:avLst/>
            <a:gdLst>
              <a:gd name="connsiteX0" fmla="*/ 0 w 4744278"/>
              <a:gd name="connsiteY0" fmla="*/ 0 h 2878206"/>
              <a:gd name="connsiteX1" fmla="*/ 4744278 w 4744278"/>
              <a:gd name="connsiteY1" fmla="*/ 0 h 2878206"/>
              <a:gd name="connsiteX2" fmla="*/ 4744278 w 4744278"/>
              <a:gd name="connsiteY2" fmla="*/ 2878206 h 2878206"/>
              <a:gd name="connsiteX3" fmla="*/ 0 w 4744278"/>
              <a:gd name="connsiteY3" fmla="*/ 2878206 h 2878206"/>
            </a:gdLst>
            <a:ahLst/>
            <a:cxnLst>
              <a:cxn ang="0">
                <a:pos x="connsiteX0" y="connsiteY0"/>
              </a:cxn>
              <a:cxn ang="0">
                <a:pos x="connsiteX1" y="connsiteY1"/>
              </a:cxn>
              <a:cxn ang="0">
                <a:pos x="connsiteX2" y="connsiteY2"/>
              </a:cxn>
              <a:cxn ang="0">
                <a:pos x="connsiteX3" y="connsiteY3"/>
              </a:cxn>
            </a:cxnLst>
            <a:rect l="l" t="t" r="r" b="b"/>
            <a:pathLst>
              <a:path w="4744278" h="2878206">
                <a:moveTo>
                  <a:pt x="0" y="0"/>
                </a:moveTo>
                <a:lnTo>
                  <a:pt x="4744278" y="0"/>
                </a:lnTo>
                <a:lnTo>
                  <a:pt x="4744278" y="2878206"/>
                </a:lnTo>
                <a:lnTo>
                  <a:pt x="0" y="2878206"/>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16" name="Bullets 1">
            <a:extLst>
              <a:ext uri="{FF2B5EF4-FFF2-40B4-BE49-F238E27FC236}">
                <a16:creationId xmlns:a16="http://schemas.microsoft.com/office/drawing/2014/main" id="{FAFED653-B531-4E78-8677-DC685EEA40D3}"/>
              </a:ext>
            </a:extLst>
          </p:cNvPr>
          <p:cNvSpPr>
            <a:spLocks noGrp="1"/>
          </p:cNvSpPr>
          <p:nvPr>
            <p:ph type="body" sz="quarter" idx="16" hasCustomPrompt="1"/>
          </p:nvPr>
        </p:nvSpPr>
        <p:spPr>
          <a:xfrm>
            <a:off x="457200" y="3004666"/>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7" name="Bullets 2">
            <a:extLst>
              <a:ext uri="{FF2B5EF4-FFF2-40B4-BE49-F238E27FC236}">
                <a16:creationId xmlns:a16="http://schemas.microsoft.com/office/drawing/2014/main" id="{0577BDD5-F52D-4F20-B068-E48B0A0D4C05}"/>
              </a:ext>
            </a:extLst>
          </p:cNvPr>
          <p:cNvSpPr>
            <a:spLocks noGrp="1"/>
          </p:cNvSpPr>
          <p:nvPr>
            <p:ph type="body" sz="quarter" idx="17" hasCustomPrompt="1"/>
          </p:nvPr>
        </p:nvSpPr>
        <p:spPr>
          <a:xfrm>
            <a:off x="3310028" y="2998174"/>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Bullets 3">
            <a:extLst>
              <a:ext uri="{FF2B5EF4-FFF2-40B4-BE49-F238E27FC236}">
                <a16:creationId xmlns:a16="http://schemas.microsoft.com/office/drawing/2014/main" id="{A32A3E7D-CC2E-4FBA-983C-0B62D18C1672}"/>
              </a:ext>
            </a:extLst>
          </p:cNvPr>
          <p:cNvSpPr>
            <a:spLocks noGrp="1"/>
          </p:cNvSpPr>
          <p:nvPr>
            <p:ph type="body" sz="quarter" idx="18" hasCustomPrompt="1"/>
          </p:nvPr>
        </p:nvSpPr>
        <p:spPr>
          <a:xfrm>
            <a:off x="6162856" y="2999509"/>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13" name="JHU logo">
            <a:extLst>
              <a:ext uri="{FF2B5EF4-FFF2-40B4-BE49-F238E27FC236}">
                <a16:creationId xmlns:a16="http://schemas.microsoft.com/office/drawing/2014/main" id="{8FB16B1D-1E27-C840-8844-4DE1DF08B68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380D9A22-5897-43DE-B092-AE5494CE5D2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22" name="Text Placeholder 13">
            <a:extLst>
              <a:ext uri="{FF2B5EF4-FFF2-40B4-BE49-F238E27FC236}">
                <a16:creationId xmlns:a16="http://schemas.microsoft.com/office/drawing/2014/main" id="{0703DEBD-9CAD-4A4B-AFB1-1784BA72587B}"/>
              </a:ext>
            </a:extLst>
          </p:cNvPr>
          <p:cNvSpPr>
            <a:spLocks noGrp="1"/>
          </p:cNvSpPr>
          <p:nvPr>
            <p:ph type="body" sz="quarter" idx="20" hasCustomPrompt="1"/>
          </p:nvPr>
        </p:nvSpPr>
        <p:spPr>
          <a:xfrm>
            <a:off x="815009" y="2760932"/>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63499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s Triangle">
    <p:spTree>
      <p:nvGrpSpPr>
        <p:cNvPr id="1" name=""/>
        <p:cNvGrpSpPr/>
        <p:nvPr/>
      </p:nvGrpSpPr>
      <p:grpSpPr>
        <a:xfrm>
          <a:off x="0" y="0"/>
          <a:ext cx="0" cy="0"/>
          <a:chOff x="0" y="0"/>
          <a:chExt cx="0" cy="0"/>
        </a:xfrm>
      </p:grpSpPr>
      <p:pic>
        <p:nvPicPr>
          <p:cNvPr id="16" name="Background Picture">
            <a:extLst>
              <a:ext uri="{FF2B5EF4-FFF2-40B4-BE49-F238E27FC236}">
                <a16:creationId xmlns:a16="http://schemas.microsoft.com/office/drawing/2014/main" id="{9E5B6CA6-B6F4-4449-B80B-373EA4BE12E6}"/>
              </a:ext>
              <a:ext uri="{C183D7F6-B498-43B3-948B-1728B52AA6E4}">
                <adec:decorative xmlns:adec="http://schemas.microsoft.com/office/drawing/2017/decorative" val="1"/>
              </a:ext>
            </a:extLst>
          </p:cNvPr>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5400000">
            <a:off x="-639641" y="639640"/>
            <a:ext cx="5143500" cy="3864219"/>
          </a:xfrm>
          <a:prstGeom prst="rect">
            <a:avLst/>
          </a:prstGeom>
        </p:spPr>
      </p:pic>
      <p:sp>
        <p:nvSpPr>
          <p:cNvPr id="8" name="Freeform 13">
            <a:extLst>
              <a:ext uri="{FF2B5EF4-FFF2-40B4-BE49-F238E27FC236}">
                <a16:creationId xmlns:a16="http://schemas.microsoft.com/office/drawing/2014/main" id="{A9CFBE73-852C-4CD7-B0DD-890AB86C2950}"/>
              </a:ext>
              <a:ext uri="{C183D7F6-B498-43B3-948B-1728B52AA6E4}">
                <adec:decorative xmlns:adec="http://schemas.microsoft.com/office/drawing/2017/decorative" val="1"/>
              </a:ext>
            </a:extLst>
          </p:cNvPr>
          <p:cNvSpPr>
            <a:spLocks/>
          </p:cNvSpPr>
          <p:nvPr userDrawn="1"/>
        </p:nvSpPr>
        <p:spPr bwMode="auto">
          <a:xfrm rot="10800000">
            <a:off x="-2" y="-4"/>
            <a:ext cx="3793891" cy="5143499"/>
          </a:xfrm>
          <a:prstGeom prst="rect">
            <a:avLst/>
          </a:prstGeom>
          <a:solidFill>
            <a:schemeClr val="tx2">
              <a:alpha val="70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7">
            <a:extLst>
              <a:ext uri="{FF2B5EF4-FFF2-40B4-BE49-F238E27FC236}">
                <a16:creationId xmlns:a16="http://schemas.microsoft.com/office/drawing/2014/main" id="{25013AE2-E3DB-4823-B27C-E37E2BA578FF}"/>
              </a:ext>
              <a:ext uri="{C183D7F6-B498-43B3-948B-1728B52AA6E4}">
                <adec:decorative xmlns:adec="http://schemas.microsoft.com/office/drawing/2017/decorative" val="1"/>
              </a:ext>
            </a:extLst>
          </p:cNvPr>
          <p:cNvSpPr/>
          <p:nvPr userDrawn="1"/>
        </p:nvSpPr>
        <p:spPr>
          <a:xfrm>
            <a:off x="1318845" y="0"/>
            <a:ext cx="7825154" cy="5143500"/>
          </a:xfrm>
          <a:custGeom>
            <a:avLst/>
            <a:gdLst>
              <a:gd name="connsiteX0" fmla="*/ 2 w 16204045"/>
              <a:gd name="connsiteY0" fmla="*/ 0 h 10287000"/>
              <a:gd name="connsiteX1" fmla="*/ 16204045 w 16204045"/>
              <a:gd name="connsiteY1" fmla="*/ 0 h 10287000"/>
              <a:gd name="connsiteX2" fmla="*/ 16204045 w 16204045"/>
              <a:gd name="connsiteY2" fmla="*/ 10287000 h 10287000"/>
              <a:gd name="connsiteX3" fmla="*/ 0 w 16204045"/>
              <a:gd name="connsiteY3" fmla="*/ 10287000 h 10287000"/>
              <a:gd name="connsiteX4" fmla="*/ 5143501 w 16204045"/>
              <a:gd name="connsiteY4" fmla="*/ 5143499 h 1028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045" h="10287000">
                <a:moveTo>
                  <a:pt x="2" y="0"/>
                </a:moveTo>
                <a:lnTo>
                  <a:pt x="16204045" y="0"/>
                </a:lnTo>
                <a:lnTo>
                  <a:pt x="16204045" y="10287000"/>
                </a:lnTo>
                <a:lnTo>
                  <a:pt x="0" y="10287000"/>
                </a:lnTo>
                <a:lnTo>
                  <a:pt x="5143501" y="5143499"/>
                </a:lnTo>
                <a:close/>
              </a:path>
            </a:pathLst>
          </a:custGeom>
          <a:solidFill>
            <a:schemeClr val="bg1"/>
          </a:solidFill>
          <a:ln w="635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1028700">
              <a:defRPr/>
            </a:pPr>
            <a:endParaRPr lang="uk-UA" sz="2100" kern="0">
              <a:solidFill>
                <a:srgbClr val="0A091B"/>
              </a:solidFill>
              <a:latin typeface="Roboto"/>
            </a:endParaRPr>
          </a:p>
        </p:txBody>
      </p:sp>
      <p:sp>
        <p:nvSpPr>
          <p:cNvPr id="3" name="Title">
            <a:extLst>
              <a:ext uri="{FF2B5EF4-FFF2-40B4-BE49-F238E27FC236}">
                <a16:creationId xmlns:a16="http://schemas.microsoft.com/office/drawing/2014/main" id="{8FE58E6D-43A1-4EA7-886F-5A74E3707D88}"/>
              </a:ext>
            </a:extLst>
          </p:cNvPr>
          <p:cNvSpPr>
            <a:spLocks noGrp="1"/>
          </p:cNvSpPr>
          <p:nvPr>
            <p:ph type="body" sz="quarter" idx="13" hasCustomPrompt="1"/>
          </p:nvPr>
        </p:nvSpPr>
        <p:spPr>
          <a:xfrm>
            <a:off x="4142509" y="709293"/>
            <a:ext cx="4682835" cy="512064"/>
          </a:xfrm>
          <a:prstGeom prst="rect">
            <a:avLst/>
          </a:prstGeom>
        </p:spPr>
        <p:txBody>
          <a:bodyPr>
            <a:noAutofit/>
          </a:bodyPr>
          <a:lstStyle>
            <a:lvl1pPr marL="0" indent="0">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7" name="Rectangle 6">
            <a:extLst>
              <a:ext uri="{FF2B5EF4-FFF2-40B4-BE49-F238E27FC236}">
                <a16:creationId xmlns:a16="http://schemas.microsoft.com/office/drawing/2014/main" id="{F4AC4DA1-588C-473F-9289-61578C2D78BF}"/>
              </a:ext>
              <a:ext uri="{C183D7F6-B498-43B3-948B-1728B52AA6E4}">
                <adec:decorative xmlns:adec="http://schemas.microsoft.com/office/drawing/2017/decorative" val="1"/>
              </a:ext>
            </a:extLst>
          </p:cNvPr>
          <p:cNvSpPr/>
          <p:nvPr/>
        </p:nvSpPr>
        <p:spPr>
          <a:xfrm>
            <a:off x="4251089" y="1235761"/>
            <a:ext cx="778180" cy="111908"/>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endParaRPr>
          </a:p>
        </p:txBody>
      </p:sp>
      <p:sp>
        <p:nvSpPr>
          <p:cNvPr id="13" name="Body Text">
            <a:extLst>
              <a:ext uri="{FF2B5EF4-FFF2-40B4-BE49-F238E27FC236}">
                <a16:creationId xmlns:a16="http://schemas.microsoft.com/office/drawing/2014/main" id="{0A9F6E88-C000-47AF-BB13-5C005638DADF}"/>
              </a:ext>
            </a:extLst>
          </p:cNvPr>
          <p:cNvSpPr>
            <a:spLocks noGrp="1"/>
          </p:cNvSpPr>
          <p:nvPr>
            <p:ph type="body" sz="quarter" idx="14"/>
          </p:nvPr>
        </p:nvSpPr>
        <p:spPr>
          <a:xfrm>
            <a:off x="4142509" y="1628638"/>
            <a:ext cx="4682835" cy="2804816"/>
          </a:xfrm>
          <a:prstGeom prst="rect">
            <a:avLst/>
          </a:prstGeom>
        </p:spPr>
        <p:txBody>
          <a:bodyPr>
            <a:noAutofit/>
          </a:bodyPr>
          <a:lstStyle>
            <a:lvl1pPr marL="0" indent="0">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9" name="Page Number">
            <a:extLst>
              <a:ext uri="{FF2B5EF4-FFF2-40B4-BE49-F238E27FC236}">
                <a16:creationId xmlns:a16="http://schemas.microsoft.com/office/drawing/2014/main" id="{C6E950EA-E181-41E8-BC07-F40B1DDDABC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118975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Image Circ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9696BA-3CAD-4740-83E8-4A2CDE35D95F}"/>
              </a:ext>
              <a:ext uri="{C183D7F6-B498-43B3-948B-1728B52AA6E4}">
                <adec:decorative xmlns:adec="http://schemas.microsoft.com/office/drawing/2017/decorative" val="1"/>
              </a:ext>
            </a:extLst>
          </p:cNvPr>
          <p:cNvSpPr/>
          <p:nvPr userDrawn="1"/>
        </p:nvSpPr>
        <p:spPr>
          <a:xfrm>
            <a:off x="0" y="1338056"/>
            <a:ext cx="9144000" cy="24673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11" name="Title">
            <a:extLst>
              <a:ext uri="{FF2B5EF4-FFF2-40B4-BE49-F238E27FC236}">
                <a16:creationId xmlns:a16="http://schemas.microsoft.com/office/drawing/2014/main" id="{6E3AF0CC-414B-4D3F-8041-6787D2039DB2}"/>
              </a:ext>
            </a:extLst>
          </p:cNvPr>
          <p:cNvSpPr>
            <a:spLocks noGrp="1"/>
          </p:cNvSpPr>
          <p:nvPr userDrawn="1">
            <p:ph type="body" sz="quarter" idx="14" hasCustomPrompt="1"/>
          </p:nvPr>
        </p:nvSpPr>
        <p:spPr>
          <a:xfrm>
            <a:off x="3733750" y="1840927"/>
            <a:ext cx="4953052" cy="579032"/>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8" name="Rectangle 7">
            <a:extLst>
              <a:ext uri="{FF2B5EF4-FFF2-40B4-BE49-F238E27FC236}">
                <a16:creationId xmlns:a16="http://schemas.microsoft.com/office/drawing/2014/main" id="{78FF6BD4-99E6-47D8-8CB4-96909C050F4E}"/>
              </a:ext>
              <a:ext uri="{C183D7F6-B498-43B3-948B-1728B52AA6E4}">
                <adec:decorative xmlns:adec="http://schemas.microsoft.com/office/drawing/2017/decorative" val="1"/>
              </a:ext>
            </a:extLst>
          </p:cNvPr>
          <p:cNvSpPr/>
          <p:nvPr/>
        </p:nvSpPr>
        <p:spPr>
          <a:xfrm>
            <a:off x="3834072" y="2430265"/>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2" name="Body Text">
            <a:extLst>
              <a:ext uri="{FF2B5EF4-FFF2-40B4-BE49-F238E27FC236}">
                <a16:creationId xmlns:a16="http://schemas.microsoft.com/office/drawing/2014/main" id="{4B6AB3A2-1B90-4E53-9B04-A72DC3F6BDEA}"/>
              </a:ext>
            </a:extLst>
          </p:cNvPr>
          <p:cNvSpPr>
            <a:spLocks noGrp="1"/>
          </p:cNvSpPr>
          <p:nvPr>
            <p:ph type="body" sz="quarter" idx="15" hasCustomPrompt="1"/>
          </p:nvPr>
        </p:nvSpPr>
        <p:spPr>
          <a:xfrm>
            <a:off x="3733749" y="2723542"/>
            <a:ext cx="4953051" cy="737417"/>
          </a:xfrm>
          <a:prstGeom prst="rect">
            <a:avLst/>
          </a:prstGeom>
        </p:spPr>
        <p:txBody>
          <a:bodyPr>
            <a:noAutofit/>
          </a:bodyPr>
          <a:lstStyle>
            <a:lvl1pPr marL="0" indent="0">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 name="Picture">
            <a:extLst>
              <a:ext uri="{FF2B5EF4-FFF2-40B4-BE49-F238E27FC236}">
                <a16:creationId xmlns:a16="http://schemas.microsoft.com/office/drawing/2014/main" id="{AA0F990B-C544-47FD-B660-9B95AC702D2C}"/>
              </a:ext>
            </a:extLst>
          </p:cNvPr>
          <p:cNvSpPr>
            <a:spLocks noGrp="1"/>
          </p:cNvSpPr>
          <p:nvPr>
            <p:ph type="pic" sz="quarter" idx="10"/>
          </p:nvPr>
        </p:nvSpPr>
        <p:spPr>
          <a:xfrm>
            <a:off x="457200" y="1162075"/>
            <a:ext cx="2819349" cy="2819349"/>
          </a:xfrm>
          <a:custGeom>
            <a:avLst/>
            <a:gdLst>
              <a:gd name="connsiteX0" fmla="*/ 1879566 w 3759132"/>
              <a:gd name="connsiteY0" fmla="*/ 0 h 3759132"/>
              <a:gd name="connsiteX1" fmla="*/ 3759132 w 3759132"/>
              <a:gd name="connsiteY1" fmla="*/ 1879566 h 3759132"/>
              <a:gd name="connsiteX2" fmla="*/ 1879566 w 3759132"/>
              <a:gd name="connsiteY2" fmla="*/ 3759132 h 3759132"/>
              <a:gd name="connsiteX3" fmla="*/ 0 w 3759132"/>
              <a:gd name="connsiteY3" fmla="*/ 1879566 h 3759132"/>
              <a:gd name="connsiteX4" fmla="*/ 1879566 w 3759132"/>
              <a:gd name="connsiteY4" fmla="*/ 0 h 3759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9132" h="3759132">
                <a:moveTo>
                  <a:pt x="1879566" y="0"/>
                </a:moveTo>
                <a:cubicBezTo>
                  <a:pt x="2917622" y="0"/>
                  <a:pt x="3759132" y="841510"/>
                  <a:pt x="3759132" y="1879566"/>
                </a:cubicBezTo>
                <a:cubicBezTo>
                  <a:pt x="3759132" y="2917622"/>
                  <a:pt x="2917622" y="3759132"/>
                  <a:pt x="1879566" y="3759132"/>
                </a:cubicBezTo>
                <a:cubicBezTo>
                  <a:pt x="841510" y="3759132"/>
                  <a:pt x="0" y="2917622"/>
                  <a:pt x="0" y="1879566"/>
                </a:cubicBezTo>
                <a:cubicBezTo>
                  <a:pt x="0" y="841510"/>
                  <a:pt x="841510" y="0"/>
                  <a:pt x="1879566" y="0"/>
                </a:cubicBezTo>
                <a:close/>
              </a:path>
            </a:pathLst>
          </a:custGeom>
        </p:spPr>
        <p:txBody>
          <a:bodyPr wrap="square">
            <a:noAutofit/>
          </a:bodyPr>
          <a:lstStyle>
            <a:lvl1pPr>
              <a:buNone/>
              <a:defRPr/>
            </a:lvl1pPr>
          </a:lstStyle>
          <a:p>
            <a:endParaRPr lang="id-ID" dirty="0"/>
          </a:p>
        </p:txBody>
      </p:sp>
      <p:pic>
        <p:nvPicPr>
          <p:cNvPr id="10" name="JHU logo">
            <a:extLst>
              <a:ext uri="{FF2B5EF4-FFF2-40B4-BE49-F238E27FC236}">
                <a16:creationId xmlns:a16="http://schemas.microsoft.com/office/drawing/2014/main" id="{469FFE47-1429-354C-9D7F-3BB5273B654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9D01B63B-5697-4312-8E71-329C97791FC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8" name="Text Placeholder 13">
            <a:extLst>
              <a:ext uri="{FF2B5EF4-FFF2-40B4-BE49-F238E27FC236}">
                <a16:creationId xmlns:a16="http://schemas.microsoft.com/office/drawing/2014/main" id="{F501A6CF-A735-4626-98DA-9E8B0FD3122A}"/>
              </a:ext>
            </a:extLst>
          </p:cNvPr>
          <p:cNvSpPr>
            <a:spLocks noGrp="1"/>
          </p:cNvSpPr>
          <p:nvPr>
            <p:ph type="body" sz="quarter" idx="18" hasCustomPrompt="1"/>
          </p:nvPr>
        </p:nvSpPr>
        <p:spPr>
          <a:xfrm>
            <a:off x="1153476" y="4057377"/>
            <a:ext cx="1426796" cy="200055"/>
          </a:xfrm>
          <a:prstGeom prst="rect">
            <a:avLst/>
          </a:prstGeom>
        </p:spPr>
        <p:txBody>
          <a:bodyPr anchor="ctr"/>
          <a:lstStyle>
            <a:lvl1pPr algn="ct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526356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 and 2 Imag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315760-3E07-42D4-A21D-F0FD40BE70BA}"/>
              </a:ext>
              <a:ext uri="{C183D7F6-B498-43B3-948B-1728B52AA6E4}">
                <adec:decorative xmlns:adec="http://schemas.microsoft.com/office/drawing/2017/decorative" val="1"/>
              </a:ext>
            </a:extLst>
          </p:cNvPr>
          <p:cNvSpPr/>
          <p:nvPr userDrawn="1"/>
        </p:nvSpPr>
        <p:spPr>
          <a:xfrm>
            <a:off x="0" y="1"/>
            <a:ext cx="4268391" cy="26860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2" name="Title">
            <a:extLst>
              <a:ext uri="{FF2B5EF4-FFF2-40B4-BE49-F238E27FC236}">
                <a16:creationId xmlns:a16="http://schemas.microsoft.com/office/drawing/2014/main" id="{3EFEF2D5-A811-4464-8AD8-A9782A987838}"/>
              </a:ext>
            </a:extLst>
          </p:cNvPr>
          <p:cNvSpPr>
            <a:spLocks noGrp="1"/>
          </p:cNvSpPr>
          <p:nvPr>
            <p:ph type="body" sz="quarter" idx="14" hasCustomPrompt="1"/>
          </p:nvPr>
        </p:nvSpPr>
        <p:spPr>
          <a:xfrm>
            <a:off x="339436" y="507735"/>
            <a:ext cx="3588328"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E9AAC933-258D-4315-BE02-5E15627A047D}"/>
              </a:ext>
              <a:ext uri="{C183D7F6-B498-43B3-948B-1728B52AA6E4}">
                <adec:decorative xmlns:adec="http://schemas.microsoft.com/office/drawing/2017/decorative" val="1"/>
              </a:ext>
            </a:extLst>
          </p:cNvPr>
          <p:cNvSpPr/>
          <p:nvPr/>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3" name="Text">
            <a:extLst>
              <a:ext uri="{FF2B5EF4-FFF2-40B4-BE49-F238E27FC236}">
                <a16:creationId xmlns:a16="http://schemas.microsoft.com/office/drawing/2014/main" id="{90E77657-A0B6-49EF-B483-225CE89E5322}"/>
              </a:ext>
            </a:extLst>
          </p:cNvPr>
          <p:cNvSpPr>
            <a:spLocks noGrp="1"/>
          </p:cNvSpPr>
          <p:nvPr>
            <p:ph type="body" sz="quarter" idx="15" hasCustomPrompt="1"/>
          </p:nvPr>
        </p:nvSpPr>
        <p:spPr>
          <a:xfrm>
            <a:off x="339436" y="1378656"/>
            <a:ext cx="3588328" cy="737417"/>
          </a:xfrm>
          <a:prstGeom prst="rect">
            <a:avLst/>
          </a:prstGeom>
        </p:spPr>
        <p:txBody>
          <a:bodyPr>
            <a:no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15" name="Bullets">
            <a:extLst>
              <a:ext uri="{FF2B5EF4-FFF2-40B4-BE49-F238E27FC236}">
                <a16:creationId xmlns:a16="http://schemas.microsoft.com/office/drawing/2014/main" id="{AED0488D-2197-437E-977B-1F0684754E1F}"/>
              </a:ext>
            </a:extLst>
          </p:cNvPr>
          <p:cNvSpPr>
            <a:spLocks noGrp="1"/>
          </p:cNvSpPr>
          <p:nvPr>
            <p:ph type="body" sz="quarter" idx="16" hasCustomPrompt="1"/>
          </p:nvPr>
        </p:nvSpPr>
        <p:spPr>
          <a:xfrm>
            <a:off x="4572000" y="3110345"/>
            <a:ext cx="4268624" cy="1614142"/>
          </a:xfrm>
          <a:prstGeom prst="rect">
            <a:avLst/>
          </a:prstGeom>
        </p:spPr>
        <p:txBody>
          <a:bodyPr>
            <a:noAutofit/>
          </a:bodyPr>
          <a:lstStyle>
            <a:lvl1pPr marL="258366" indent="-258366">
              <a:buClr>
                <a:schemeClr val="tx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7" name="Picture 1">
            <a:extLst>
              <a:ext uri="{FF2B5EF4-FFF2-40B4-BE49-F238E27FC236}">
                <a16:creationId xmlns:a16="http://schemas.microsoft.com/office/drawing/2014/main" id="{B026DFBA-6B10-4A30-8151-CF6F094DFC5D}"/>
              </a:ext>
            </a:extLst>
          </p:cNvPr>
          <p:cNvSpPr>
            <a:spLocks noGrp="1"/>
          </p:cNvSpPr>
          <p:nvPr>
            <p:ph type="pic" sz="quarter" idx="12"/>
          </p:nvPr>
        </p:nvSpPr>
        <p:spPr bwMode="auto">
          <a:xfrm>
            <a:off x="4268391" y="0"/>
            <a:ext cx="4875609" cy="2686049"/>
          </a:xfrm>
          <a:custGeom>
            <a:avLst/>
            <a:gdLst>
              <a:gd name="connsiteX0" fmla="*/ 0 w 6652591"/>
              <a:gd name="connsiteY0" fmla="*/ 0 h 3429000"/>
              <a:gd name="connsiteX1" fmla="*/ 6652591 w 6652591"/>
              <a:gd name="connsiteY1" fmla="*/ 0 h 3429000"/>
              <a:gd name="connsiteX2" fmla="*/ 6652591 w 6652591"/>
              <a:gd name="connsiteY2" fmla="*/ 3429000 h 3429000"/>
              <a:gd name="connsiteX3" fmla="*/ 0 w 665259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652591" h="3429000">
                <a:moveTo>
                  <a:pt x="0" y="0"/>
                </a:moveTo>
                <a:lnTo>
                  <a:pt x="6652591" y="0"/>
                </a:lnTo>
                <a:lnTo>
                  <a:pt x="6652591" y="3429000"/>
                </a:lnTo>
                <a:lnTo>
                  <a:pt x="0" y="3429000"/>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6" name="Picture 2">
            <a:extLst>
              <a:ext uri="{FF2B5EF4-FFF2-40B4-BE49-F238E27FC236}">
                <a16:creationId xmlns:a16="http://schemas.microsoft.com/office/drawing/2014/main" id="{2F36CBD8-DA4E-4734-8794-822955545B20}"/>
              </a:ext>
            </a:extLst>
          </p:cNvPr>
          <p:cNvSpPr>
            <a:spLocks noGrp="1"/>
          </p:cNvSpPr>
          <p:nvPr>
            <p:ph type="pic" sz="quarter" idx="11"/>
          </p:nvPr>
        </p:nvSpPr>
        <p:spPr bwMode="auto">
          <a:xfrm>
            <a:off x="1" y="2686050"/>
            <a:ext cx="4268390" cy="2457450"/>
          </a:xfrm>
          <a:custGeom>
            <a:avLst/>
            <a:gdLst>
              <a:gd name="connsiteX0" fmla="*/ 0 w 2584174"/>
              <a:gd name="connsiteY0" fmla="*/ 0 h 3710609"/>
              <a:gd name="connsiteX1" fmla="*/ 2584174 w 2584174"/>
              <a:gd name="connsiteY1" fmla="*/ 0 h 3710609"/>
              <a:gd name="connsiteX2" fmla="*/ 2584174 w 2584174"/>
              <a:gd name="connsiteY2" fmla="*/ 3710609 h 3710609"/>
              <a:gd name="connsiteX3" fmla="*/ 0 w 2584174"/>
              <a:gd name="connsiteY3" fmla="*/ 3710609 h 3710609"/>
            </a:gdLst>
            <a:ahLst/>
            <a:cxnLst>
              <a:cxn ang="0">
                <a:pos x="connsiteX0" y="connsiteY0"/>
              </a:cxn>
              <a:cxn ang="0">
                <a:pos x="connsiteX1" y="connsiteY1"/>
              </a:cxn>
              <a:cxn ang="0">
                <a:pos x="connsiteX2" y="connsiteY2"/>
              </a:cxn>
              <a:cxn ang="0">
                <a:pos x="connsiteX3" y="connsiteY3"/>
              </a:cxn>
            </a:cxnLst>
            <a:rect l="l" t="t" r="r" b="b"/>
            <a:pathLst>
              <a:path w="2584174" h="3710609">
                <a:moveTo>
                  <a:pt x="0" y="0"/>
                </a:moveTo>
                <a:lnTo>
                  <a:pt x="2584174" y="0"/>
                </a:lnTo>
                <a:lnTo>
                  <a:pt x="2584174" y="3710609"/>
                </a:lnTo>
                <a:lnTo>
                  <a:pt x="0" y="3710609"/>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pic>
        <p:nvPicPr>
          <p:cNvPr id="16" name="JHU logo">
            <a:extLst>
              <a:ext uri="{FF2B5EF4-FFF2-40B4-BE49-F238E27FC236}">
                <a16:creationId xmlns:a16="http://schemas.microsoft.com/office/drawing/2014/main" id="{69083A24-7255-334B-8824-3F69C7878D4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B1CCA31-5A25-479D-AD67-186535D4878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9" name="Text Placeholder 13">
            <a:extLst>
              <a:ext uri="{FF2B5EF4-FFF2-40B4-BE49-F238E27FC236}">
                <a16:creationId xmlns:a16="http://schemas.microsoft.com/office/drawing/2014/main" id="{84787030-AF2E-40DC-BF01-B82036902638}"/>
              </a:ext>
            </a:extLst>
          </p:cNvPr>
          <p:cNvSpPr>
            <a:spLocks noGrp="1"/>
          </p:cNvSpPr>
          <p:nvPr>
            <p:ph type="body" sz="quarter" idx="18" hasCustomPrompt="1"/>
          </p:nvPr>
        </p:nvSpPr>
        <p:spPr>
          <a:xfrm>
            <a:off x="4275318" y="4860168"/>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20" name="Text Placeholder 13">
            <a:extLst>
              <a:ext uri="{FF2B5EF4-FFF2-40B4-BE49-F238E27FC236}">
                <a16:creationId xmlns:a16="http://schemas.microsoft.com/office/drawing/2014/main" id="{934C4126-513D-4063-8159-9000EEF20C1B}"/>
              </a:ext>
            </a:extLst>
          </p:cNvPr>
          <p:cNvSpPr>
            <a:spLocks noGrp="1"/>
          </p:cNvSpPr>
          <p:nvPr>
            <p:ph type="body" sz="quarter" idx="19" hasCustomPrompt="1"/>
          </p:nvPr>
        </p:nvSpPr>
        <p:spPr>
          <a:xfrm>
            <a:off x="7413828" y="2686050"/>
            <a:ext cx="1426796" cy="205928"/>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3180147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and Bullets - Light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90ABE2-A37C-4759-BB33-9EAD1E88A796}"/>
              </a:ext>
              <a:ext uri="{C183D7F6-B498-43B3-948B-1728B52AA6E4}">
                <adec:decorative xmlns:adec="http://schemas.microsoft.com/office/drawing/2017/decorative" val="1"/>
              </a:ext>
            </a:extLst>
          </p:cNvPr>
          <p:cNvSpPr/>
          <p:nvPr userDrawn="1"/>
        </p:nvSpPr>
        <p:spPr>
          <a:xfrm>
            <a:off x="5651016" y="455556"/>
            <a:ext cx="3492984" cy="309364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8" name="Title">
            <a:extLst>
              <a:ext uri="{FF2B5EF4-FFF2-40B4-BE49-F238E27FC236}">
                <a16:creationId xmlns:a16="http://schemas.microsoft.com/office/drawing/2014/main" id="{7E6F97AC-F1BF-4380-A32B-17DBBB8B3BAC}"/>
              </a:ext>
            </a:extLst>
          </p:cNvPr>
          <p:cNvSpPr>
            <a:spLocks noGrp="1"/>
          </p:cNvSpPr>
          <p:nvPr>
            <p:ph type="body" sz="quarter" idx="14" hasCustomPrompt="1"/>
          </p:nvPr>
        </p:nvSpPr>
        <p:spPr>
          <a:xfrm>
            <a:off x="533919" y="455555"/>
            <a:ext cx="458100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42925" y="1430584"/>
            <a:ext cx="3571875" cy="3134272"/>
          </a:xfrm>
          <a:prstGeom prst="rect">
            <a:avLst/>
          </a:prstGeom>
        </p:spPr>
        <p:txBody>
          <a:bodyPr>
            <a:noAutofit/>
          </a:bodyPr>
          <a:lstStyle>
            <a:lvl1pPr marL="258366" indent="-258366">
              <a:buClr>
                <a:srgbClr val="69ACE5"/>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0" y="1430584"/>
            <a:ext cx="4114800" cy="3134272"/>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pic>
        <p:nvPicPr>
          <p:cNvPr id="12" name="JHU logo">
            <a:extLst>
              <a:ext uri="{FF2B5EF4-FFF2-40B4-BE49-F238E27FC236}">
                <a16:creationId xmlns:a16="http://schemas.microsoft.com/office/drawing/2014/main" id="{74FB6B2F-1A96-8647-92A6-B65CFE4F65E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67250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theme" Target="../theme/theme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9253"/>
      </p:ext>
    </p:extLst>
  </p:cSld>
  <p:clrMap bg1="lt1" tx1="dk1" bg2="lt2" tx2="dk2" accent1="accent1" accent2="accent2" accent3="accent3" accent4="accent4" accent5="accent5" accent6="accent6" hlink="hlink" folHlink="folHlink"/>
  <p:sldLayoutIdLst>
    <p:sldLayoutId id="2147484002" r:id="rId1"/>
    <p:sldLayoutId id="2147484003" r:id="rId2"/>
    <p:sldLayoutId id="2147483959" r:id="rId3"/>
    <p:sldLayoutId id="2147483964" r:id="rId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6394545"/>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15" r:id="rId3"/>
    <p:sldLayoutId id="2147484016" r:id="rId4"/>
    <p:sldLayoutId id="2147484027" r:id="rId5"/>
    <p:sldLayoutId id="2147484033" r:id="rId6"/>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1694595"/>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071" r:id="rId3"/>
    <p:sldLayoutId id="2147484072" r:id="rId4"/>
    <p:sldLayoutId id="2147484073" r:id="rId5"/>
    <p:sldLayoutId id="2147484082" r:id="rId6"/>
    <p:sldLayoutId id="2147484081" r:id="rId7"/>
    <p:sldLayoutId id="2147484084" r:id="rId8"/>
    <p:sldLayoutId id="2147484083" r:id="rId9"/>
    <p:sldLayoutId id="2147484085" r:id="rId10"/>
    <p:sldLayoutId id="2147484077" r:id="rId11"/>
    <p:sldLayoutId id="2147484074" r:id="rId12"/>
    <p:sldLayoutId id="2147484075" r:id="rId13"/>
    <p:sldLayoutId id="2147484078" r:id="rId14"/>
    <p:sldLayoutId id="2147484079" r:id="rId15"/>
    <p:sldLayoutId id="2147484080" r:id="rId16"/>
    <p:sldLayoutId id="2147484086" r:id="rId17"/>
    <p:sldLayoutId id="2147484087" r:id="rId18"/>
    <p:sldLayoutId id="2147484088" r:id="rId19"/>
    <p:sldLayoutId id="214748408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thenounproject.com/term/barber-chair/1704253/" TargetMode="External"/><Relationship Id="rId5" Type="http://schemas.openxmlformats.org/officeDocument/2006/relationships/image" Target="../media/image9.pn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adit.io/posts/2013-05-11-The-Dining-Philosophers-Problem-With-Ron-Swanson.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A6076286-1248-4513-8951-8BAA95505598}"/>
              </a:ext>
            </a:extLst>
          </p:cNvPr>
          <p:cNvSpPr>
            <a:spLocks noGrp="1"/>
          </p:cNvSpPr>
          <p:nvPr>
            <p:ph type="title"/>
          </p:nvPr>
        </p:nvSpPr>
        <p:spPr/>
        <p:txBody>
          <a:bodyPr>
            <a:normAutofit fontScale="90000"/>
          </a:bodyPr>
          <a:lstStyle/>
          <a:p>
            <a:r>
              <a:rPr lang="en-US" dirty="0"/>
              <a:t>Introduction to Concurrent Programming with GPUs</a:t>
            </a:r>
          </a:p>
        </p:txBody>
      </p:sp>
      <p:sp>
        <p:nvSpPr>
          <p:cNvPr id="9" name="Lecture Title">
            <a:extLst>
              <a:ext uri="{FF2B5EF4-FFF2-40B4-BE49-F238E27FC236}">
                <a16:creationId xmlns:a16="http://schemas.microsoft.com/office/drawing/2014/main" id="{6E9DDCCD-6809-49BB-9647-A8B2884DA264}"/>
              </a:ext>
            </a:extLst>
          </p:cNvPr>
          <p:cNvSpPr>
            <a:spLocks noGrp="1"/>
          </p:cNvSpPr>
          <p:nvPr>
            <p:ph type="body" sz="quarter" idx="10"/>
          </p:nvPr>
        </p:nvSpPr>
        <p:spPr>
          <a:xfrm>
            <a:off x="467747" y="3185722"/>
            <a:ext cx="8219053" cy="366706"/>
          </a:xfrm>
        </p:spPr>
        <p:txBody>
          <a:bodyPr>
            <a:normAutofit lnSpcReduction="10000"/>
          </a:bodyPr>
          <a:lstStyle/>
          <a:p>
            <a:r>
              <a:rPr lang="en-US" dirty="0"/>
              <a:t>Concurrent Programming Problems and Algorithms</a:t>
            </a:r>
          </a:p>
        </p:txBody>
      </p:sp>
    </p:spTree>
    <p:extLst>
      <p:ext uri="{BB962C8B-B14F-4D97-AF65-F5344CB8AC3E}">
        <p14:creationId xmlns:p14="http://schemas.microsoft.com/office/powerpoint/2010/main" val="2208323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803CDD-F2BC-1147-BA48-9327498F1B58}"/>
              </a:ext>
            </a:extLst>
          </p:cNvPr>
          <p:cNvSpPr>
            <a:spLocks noGrp="1"/>
          </p:cNvSpPr>
          <p:nvPr>
            <p:ph type="title" idx="4294967295"/>
          </p:nvPr>
        </p:nvSpPr>
        <p:spPr>
          <a:xfrm>
            <a:off x="628650" y="581025"/>
            <a:ext cx="7886700" cy="390525"/>
          </a:xfrm>
          <a:prstGeom prst="rect">
            <a:avLst/>
          </a:prstGeom>
        </p:spPr>
        <p:txBody>
          <a:bodyPr/>
          <a:lstStyle/>
          <a:p>
            <a:pPr rtl="0" eaLnBrk="1" latinLnBrk="0" hangingPunct="1"/>
            <a:r>
              <a:rPr lang="en-US" sz="22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Concurrent Programming Challenges and Algorithms</a:t>
            </a:r>
            <a:endParaRPr lang="en-US" dirty="0">
              <a:effectLst/>
            </a:endParaRPr>
          </a:p>
        </p:txBody>
      </p:sp>
      <p:sp>
        <p:nvSpPr>
          <p:cNvPr id="3" name="Text Placeholder 2">
            <a:extLst>
              <a:ext uri="{FF2B5EF4-FFF2-40B4-BE49-F238E27FC236}">
                <a16:creationId xmlns:a16="http://schemas.microsoft.com/office/drawing/2014/main" id="{D1A685E7-CC7C-F248-9BA7-5EE71BFE3393}"/>
              </a:ext>
            </a:extLst>
          </p:cNvPr>
          <p:cNvSpPr>
            <a:spLocks noGrp="1"/>
          </p:cNvSpPr>
          <p:nvPr>
            <p:ph type="body" sz="quarter" idx="16"/>
          </p:nvPr>
        </p:nvSpPr>
        <p:spPr/>
        <p:txBody>
          <a:bodyPr/>
          <a:lstStyle/>
          <a:p>
            <a:r>
              <a:rPr lang="en-US" sz="2800" dirty="0"/>
              <a:t>Dining Philosophers</a:t>
            </a:r>
          </a:p>
          <a:p>
            <a:r>
              <a:rPr lang="en-US" sz="2800" dirty="0"/>
              <a:t>Producer-Consumer</a:t>
            </a:r>
          </a:p>
          <a:p>
            <a:r>
              <a:rPr lang="en-US" sz="2800" dirty="0"/>
              <a:t>Sleeping Barber</a:t>
            </a:r>
          </a:p>
          <a:p>
            <a:r>
              <a:rPr lang="en-US" sz="2800" dirty="0"/>
              <a:t>Data and Code Synchronization</a:t>
            </a:r>
          </a:p>
        </p:txBody>
      </p:sp>
    </p:spTree>
    <p:extLst>
      <p:ext uri="{BB962C8B-B14F-4D97-AF65-F5344CB8AC3E}">
        <p14:creationId xmlns:p14="http://schemas.microsoft.com/office/powerpoint/2010/main" val="2405996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5D0B7C2-676B-A84A-93CB-79E2CC5FBE6A}"/>
              </a:ext>
            </a:extLst>
          </p:cNvPr>
          <p:cNvSpPr>
            <a:spLocks noGrp="1"/>
          </p:cNvSpPr>
          <p:nvPr>
            <p:ph type="title" idx="4294967295"/>
          </p:nvPr>
        </p:nvSpPr>
        <p:spPr>
          <a:xfrm>
            <a:off x="628650" y="428625"/>
            <a:ext cx="7886700" cy="534987"/>
          </a:xfrm>
          <a:prstGeom prst="rect">
            <a:avLst/>
          </a:prstGeom>
        </p:spPr>
        <p:txBody>
          <a:bodyPr/>
          <a:lstStyle/>
          <a:p>
            <a:pPr rtl="0" eaLnBrk="1" latinLnBrk="0" hangingPunct="1"/>
            <a:r>
              <a:rPr lang="en-US" sz="32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Dining Philosophers</a:t>
            </a:r>
            <a:endParaRPr lang="en-US" dirty="0">
              <a:effectLst/>
            </a:endParaRPr>
          </a:p>
        </p:txBody>
      </p:sp>
      <p:sp>
        <p:nvSpPr>
          <p:cNvPr id="3" name="Text Placeholder 2">
            <a:extLst>
              <a:ext uri="{FF2B5EF4-FFF2-40B4-BE49-F238E27FC236}">
                <a16:creationId xmlns:a16="http://schemas.microsoft.com/office/drawing/2014/main" id="{D7346C1B-918D-5149-A8C3-54663427825C}"/>
              </a:ext>
            </a:extLst>
          </p:cNvPr>
          <p:cNvSpPr>
            <a:spLocks noGrp="1"/>
          </p:cNvSpPr>
          <p:nvPr>
            <p:ph type="body" sz="quarter" idx="16"/>
          </p:nvPr>
        </p:nvSpPr>
        <p:spPr>
          <a:xfrm>
            <a:off x="533919" y="1390650"/>
            <a:ext cx="4038081" cy="3077573"/>
          </a:xfrm>
        </p:spPr>
        <p:txBody>
          <a:bodyPr/>
          <a:lstStyle/>
          <a:p>
            <a:r>
              <a:rPr lang="en-US" dirty="0"/>
              <a:t>Each philosopher has a fork on their left and right.</a:t>
            </a:r>
          </a:p>
          <a:p>
            <a:r>
              <a:rPr lang="en-US" dirty="0"/>
              <a:t>They want to eat eggs and side dish.</a:t>
            </a:r>
          </a:p>
          <a:p>
            <a:r>
              <a:rPr lang="en-US" dirty="0"/>
              <a:t>To eat each philosopher needs both to each.</a:t>
            </a:r>
          </a:p>
          <a:p>
            <a:r>
              <a:rPr lang="en-US" dirty="0"/>
              <a:t>We need an algorithm that allows all philosophers to eat.</a:t>
            </a:r>
          </a:p>
        </p:txBody>
      </p:sp>
      <p:pic>
        <p:nvPicPr>
          <p:cNvPr id="4100" name="Picture 4" descr="This diagram show a modern interpretation of the classic Dining Philosophers algorithm.  In this case there are 5 grumpy men with 5 forks (one on each side of them) and 3 portions of food.">
            <a:extLst>
              <a:ext uri="{FF2B5EF4-FFF2-40B4-BE49-F238E27FC236}">
                <a16:creationId xmlns:a16="http://schemas.microsoft.com/office/drawing/2014/main" id="{E050CECC-4724-A646-B918-A461906E77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4644" y="1066800"/>
            <a:ext cx="3470462" cy="347046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B051F60-DE0C-9943-A6FE-D4506393F5E8}"/>
              </a:ext>
            </a:extLst>
          </p:cNvPr>
          <p:cNvSpPr txBox="1"/>
          <p:nvPr/>
        </p:nvSpPr>
        <p:spPr>
          <a:xfrm>
            <a:off x="8265459" y="4374118"/>
            <a:ext cx="487634" cy="369332"/>
          </a:xfrm>
          <a:prstGeom prst="rect">
            <a:avLst/>
          </a:prstGeom>
          <a:noFill/>
        </p:spPr>
        <p:txBody>
          <a:bodyPr wrap="none" rtlCol="0">
            <a:spAutoFit/>
          </a:bodyPr>
          <a:lstStyle/>
          <a:p>
            <a:r>
              <a:rPr lang="en-US" dirty="0"/>
              <a:t>[1]</a:t>
            </a:r>
          </a:p>
        </p:txBody>
      </p:sp>
    </p:spTree>
    <p:extLst>
      <p:ext uri="{BB962C8B-B14F-4D97-AF65-F5344CB8AC3E}">
        <p14:creationId xmlns:p14="http://schemas.microsoft.com/office/powerpoint/2010/main" val="1403088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F31EC2D-8D7B-464D-BE42-DEFCC070A2E0}"/>
              </a:ext>
            </a:extLst>
          </p:cNvPr>
          <p:cNvSpPr>
            <a:spLocks noGrp="1"/>
          </p:cNvSpPr>
          <p:nvPr>
            <p:ph type="title" idx="4294967295"/>
          </p:nvPr>
        </p:nvSpPr>
        <p:spPr>
          <a:xfrm>
            <a:off x="628650" y="428625"/>
            <a:ext cx="7886700" cy="533400"/>
          </a:xfrm>
          <a:prstGeom prst="rect">
            <a:avLst/>
          </a:prstGeom>
        </p:spPr>
        <p:txBody>
          <a:bodyPr/>
          <a:lstStyle/>
          <a:p>
            <a:r>
              <a:rPr lang="en-US" sz="32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Producer-Consumer</a:t>
            </a:r>
            <a:r>
              <a:rPr lang="en-US" dirty="0"/>
              <a:t> </a:t>
            </a:r>
          </a:p>
        </p:txBody>
      </p:sp>
      <p:sp>
        <p:nvSpPr>
          <p:cNvPr id="3" name="Text Placeholder 2">
            <a:extLst>
              <a:ext uri="{FF2B5EF4-FFF2-40B4-BE49-F238E27FC236}">
                <a16:creationId xmlns:a16="http://schemas.microsoft.com/office/drawing/2014/main" id="{D4C67773-B68B-7D44-9BF1-9D9F32EBB721}"/>
              </a:ext>
            </a:extLst>
          </p:cNvPr>
          <p:cNvSpPr>
            <a:spLocks noGrp="1"/>
          </p:cNvSpPr>
          <p:nvPr>
            <p:ph type="body" sz="quarter" idx="16"/>
          </p:nvPr>
        </p:nvSpPr>
        <p:spPr>
          <a:xfrm>
            <a:off x="533919" y="1390650"/>
            <a:ext cx="4038081" cy="3077573"/>
          </a:xfrm>
        </p:spPr>
        <p:txBody>
          <a:bodyPr/>
          <a:lstStyle/>
          <a:p>
            <a:r>
              <a:rPr lang="en-US" sz="2200" dirty="0"/>
              <a:t>One or more consumers need to read data in order and without duplication</a:t>
            </a:r>
          </a:p>
          <a:p>
            <a:r>
              <a:rPr lang="en-US" sz="2200" dirty="0"/>
              <a:t>One or more producers add data in the order that it needs to be processed </a:t>
            </a:r>
          </a:p>
          <a:p>
            <a:r>
              <a:rPr lang="en-US" sz="2200" dirty="0"/>
              <a:t>It is easy to produce race conditions when trying to solve this problem</a:t>
            </a:r>
          </a:p>
        </p:txBody>
      </p:sp>
      <p:grpSp>
        <p:nvGrpSpPr>
          <p:cNvPr id="8" name="Group 7" descr="The diagram shows a data structure, with 7 slots, and a producer and a consumer.  The producer is adding data into slots (at the top of the data structure) and a consumer is taking data that was added previously (near the bottom of the data structure).  There is an implication that the data structure is organized as a queue or stack, where based on usage the data is added and retrieved in order.">
            <a:extLst>
              <a:ext uri="{FF2B5EF4-FFF2-40B4-BE49-F238E27FC236}">
                <a16:creationId xmlns:a16="http://schemas.microsoft.com/office/drawing/2014/main" id="{759F1B29-46D4-3340-933D-FF890E1235BD}"/>
              </a:ext>
            </a:extLst>
          </p:cNvPr>
          <p:cNvGrpSpPr/>
          <p:nvPr/>
        </p:nvGrpSpPr>
        <p:grpSpPr>
          <a:xfrm>
            <a:off x="4267201" y="950259"/>
            <a:ext cx="4572000" cy="3523129"/>
            <a:chOff x="4267201" y="950259"/>
            <a:chExt cx="4572000" cy="3523129"/>
          </a:xfrm>
        </p:grpSpPr>
        <p:sp>
          <p:nvSpPr>
            <p:cNvPr id="4" name="Process 3">
              <a:extLst>
                <a:ext uri="{FF2B5EF4-FFF2-40B4-BE49-F238E27FC236}">
                  <a16:creationId xmlns:a16="http://schemas.microsoft.com/office/drawing/2014/main" id="{B64C5505-E501-3847-A8AC-E4B89F9EF3F9}"/>
                </a:ext>
              </a:extLst>
            </p:cNvPr>
            <p:cNvSpPr/>
            <p:nvPr/>
          </p:nvSpPr>
          <p:spPr>
            <a:xfrm>
              <a:off x="6091519" y="1389529"/>
              <a:ext cx="932329" cy="3083859"/>
            </a:xfrm>
            <a:prstGeom prst="flowChartProcess">
              <a:avLst/>
            </a:prstGeom>
            <a:ln w="25400">
              <a:solidFill>
                <a:schemeClr val="tx1"/>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5" name="TextBox 4">
              <a:extLst>
                <a:ext uri="{FF2B5EF4-FFF2-40B4-BE49-F238E27FC236}">
                  <a16:creationId xmlns:a16="http://schemas.microsoft.com/office/drawing/2014/main" id="{44178328-4339-E840-B1A8-6D835C67239C}"/>
                </a:ext>
              </a:extLst>
            </p:cNvPr>
            <p:cNvSpPr txBox="1"/>
            <p:nvPr/>
          </p:nvSpPr>
          <p:spPr>
            <a:xfrm>
              <a:off x="6221506" y="950259"/>
              <a:ext cx="662361" cy="369332"/>
            </a:xfrm>
            <a:prstGeom prst="rect">
              <a:avLst/>
            </a:prstGeom>
            <a:noFill/>
          </p:spPr>
          <p:txBody>
            <a:bodyPr wrap="none" rtlCol="0">
              <a:spAutoFit/>
            </a:bodyPr>
            <a:lstStyle/>
            <a:p>
              <a:r>
                <a:rPr lang="en-US" dirty="0"/>
                <a:t>Data</a:t>
              </a:r>
            </a:p>
          </p:txBody>
        </p:sp>
        <p:sp>
          <p:nvSpPr>
            <p:cNvPr id="6" name="Oval 5">
              <a:extLst>
                <a:ext uri="{FF2B5EF4-FFF2-40B4-BE49-F238E27FC236}">
                  <a16:creationId xmlns:a16="http://schemas.microsoft.com/office/drawing/2014/main" id="{77F3E13B-1867-C247-B445-3DBB8FED34CA}"/>
                </a:ext>
              </a:extLst>
            </p:cNvPr>
            <p:cNvSpPr/>
            <p:nvPr/>
          </p:nvSpPr>
          <p:spPr>
            <a:xfrm>
              <a:off x="4267201" y="2568388"/>
              <a:ext cx="1577788" cy="726141"/>
            </a:xfrm>
            <a:prstGeom prst="ellipse">
              <a:avLst/>
            </a:prstGeom>
            <a:ln w="25400"/>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Producer(s)</a:t>
              </a:r>
            </a:p>
          </p:txBody>
        </p:sp>
        <p:sp>
          <p:nvSpPr>
            <p:cNvPr id="7" name="Oval 6">
              <a:extLst>
                <a:ext uri="{FF2B5EF4-FFF2-40B4-BE49-F238E27FC236}">
                  <a16:creationId xmlns:a16="http://schemas.microsoft.com/office/drawing/2014/main" id="{5B13A8C1-1067-D540-B684-E5616694190E}"/>
                </a:ext>
              </a:extLst>
            </p:cNvPr>
            <p:cNvSpPr/>
            <p:nvPr/>
          </p:nvSpPr>
          <p:spPr>
            <a:xfrm>
              <a:off x="7109013" y="2568388"/>
              <a:ext cx="1730188" cy="726141"/>
            </a:xfrm>
            <a:prstGeom prst="ellipse">
              <a:avLst/>
            </a:prstGeom>
            <a:ln w="25400"/>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t>Consumer(s)</a:t>
              </a:r>
            </a:p>
          </p:txBody>
        </p:sp>
        <p:sp>
          <p:nvSpPr>
            <p:cNvPr id="9" name="Process 8">
              <a:extLst>
                <a:ext uri="{FF2B5EF4-FFF2-40B4-BE49-F238E27FC236}">
                  <a16:creationId xmlns:a16="http://schemas.microsoft.com/office/drawing/2014/main" id="{EF641824-26B4-DB4F-905F-A654F0F9D30C}"/>
                </a:ext>
              </a:extLst>
            </p:cNvPr>
            <p:cNvSpPr/>
            <p:nvPr/>
          </p:nvSpPr>
          <p:spPr>
            <a:xfrm>
              <a:off x="6091519" y="3442447"/>
              <a:ext cx="932329" cy="519953"/>
            </a:xfrm>
            <a:prstGeom prst="flowChartProcess">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rocess 9">
              <a:extLst>
                <a:ext uri="{FF2B5EF4-FFF2-40B4-BE49-F238E27FC236}">
                  <a16:creationId xmlns:a16="http://schemas.microsoft.com/office/drawing/2014/main" id="{94D7462E-DBB0-B24F-A86A-D925FBEF31A2}"/>
                </a:ext>
              </a:extLst>
            </p:cNvPr>
            <p:cNvSpPr/>
            <p:nvPr/>
          </p:nvSpPr>
          <p:spPr>
            <a:xfrm>
              <a:off x="6091519" y="2940423"/>
              <a:ext cx="932329" cy="519953"/>
            </a:xfrm>
            <a:prstGeom prst="flowChartProcess">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rocess 10">
              <a:extLst>
                <a:ext uri="{FF2B5EF4-FFF2-40B4-BE49-F238E27FC236}">
                  <a16:creationId xmlns:a16="http://schemas.microsoft.com/office/drawing/2014/main" id="{9D257B9B-C5EA-AF4E-8C45-29B62E59789D}"/>
                </a:ext>
              </a:extLst>
            </p:cNvPr>
            <p:cNvSpPr/>
            <p:nvPr/>
          </p:nvSpPr>
          <p:spPr>
            <a:xfrm>
              <a:off x="6091519" y="2429435"/>
              <a:ext cx="932329" cy="519953"/>
            </a:xfrm>
            <a:prstGeom prst="flowChartProcess">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rocess 11">
              <a:extLst>
                <a:ext uri="{FF2B5EF4-FFF2-40B4-BE49-F238E27FC236}">
                  <a16:creationId xmlns:a16="http://schemas.microsoft.com/office/drawing/2014/main" id="{B80EFD87-961B-CB44-88C9-909584561181}"/>
                </a:ext>
              </a:extLst>
            </p:cNvPr>
            <p:cNvSpPr/>
            <p:nvPr/>
          </p:nvSpPr>
          <p:spPr>
            <a:xfrm>
              <a:off x="6091519" y="1918447"/>
              <a:ext cx="932329" cy="519953"/>
            </a:xfrm>
            <a:prstGeom prst="flowChartProcess">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A4A4F012-3B69-9846-A3F5-EA7BDCC96B0F}"/>
                </a:ext>
              </a:extLst>
            </p:cNvPr>
            <p:cNvCxnSpPr>
              <a:cxnSpLocks/>
              <a:stCxn id="6" idx="0"/>
              <a:endCxn id="12" idx="1"/>
            </p:cNvCxnSpPr>
            <p:nvPr/>
          </p:nvCxnSpPr>
          <p:spPr>
            <a:xfrm rot="5400000" flipH="1" flipV="1">
              <a:off x="5378825" y="1855694"/>
              <a:ext cx="389964" cy="1035424"/>
            </a:xfrm>
            <a:prstGeom prst="bentConnector2">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3">
              <a:extLst>
                <a:ext uri="{FF2B5EF4-FFF2-40B4-BE49-F238E27FC236}">
                  <a16:creationId xmlns:a16="http://schemas.microsoft.com/office/drawing/2014/main" id="{F3A0B706-15CE-FD49-83A6-9D4EB2A2DFFE}"/>
                </a:ext>
              </a:extLst>
            </p:cNvPr>
            <p:cNvCxnSpPr>
              <a:cxnSpLocks/>
              <a:stCxn id="7" idx="4"/>
              <a:endCxn id="9" idx="3"/>
            </p:cNvCxnSpPr>
            <p:nvPr/>
          </p:nvCxnSpPr>
          <p:spPr>
            <a:xfrm rot="5400000">
              <a:off x="7295031" y="3023347"/>
              <a:ext cx="407895" cy="950259"/>
            </a:xfrm>
            <a:prstGeom prst="bentConnector2">
              <a:avLst/>
            </a:prstGeom>
            <a:ln w="254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16867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0639C3-01B9-CB4F-8206-450F984B395B}"/>
              </a:ext>
            </a:extLst>
          </p:cNvPr>
          <p:cNvSpPr>
            <a:spLocks noGrp="1"/>
          </p:cNvSpPr>
          <p:nvPr>
            <p:ph type="title" idx="4294967295"/>
          </p:nvPr>
        </p:nvSpPr>
        <p:spPr>
          <a:xfrm>
            <a:off x="628650" y="428625"/>
            <a:ext cx="7886700" cy="533400"/>
          </a:xfrm>
          <a:prstGeom prst="rect">
            <a:avLst/>
          </a:prstGeom>
        </p:spPr>
        <p:txBody>
          <a:bodyPr/>
          <a:lstStyle/>
          <a:p>
            <a:r>
              <a:rPr lang="en-US" sz="32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Sleeping Barber</a:t>
            </a:r>
            <a:r>
              <a:rPr lang="en-US" dirty="0"/>
              <a:t> </a:t>
            </a:r>
          </a:p>
        </p:txBody>
      </p:sp>
      <p:sp>
        <p:nvSpPr>
          <p:cNvPr id="3" name="Text Placeholder 2">
            <a:extLst>
              <a:ext uri="{FF2B5EF4-FFF2-40B4-BE49-F238E27FC236}">
                <a16:creationId xmlns:a16="http://schemas.microsoft.com/office/drawing/2014/main" id="{011D3C32-EA5A-5A46-A40A-453F4D2D40B5}"/>
              </a:ext>
            </a:extLst>
          </p:cNvPr>
          <p:cNvSpPr>
            <a:spLocks noGrp="1"/>
          </p:cNvSpPr>
          <p:nvPr>
            <p:ph type="body" sz="quarter" idx="16"/>
          </p:nvPr>
        </p:nvSpPr>
        <p:spPr>
          <a:xfrm>
            <a:off x="533919" y="1390650"/>
            <a:ext cx="4038081" cy="3077573"/>
          </a:xfrm>
        </p:spPr>
        <p:txBody>
          <a:bodyPr/>
          <a:lstStyle/>
          <a:p>
            <a:r>
              <a:rPr lang="en-US" sz="1800" dirty="0"/>
              <a:t>N customers can sit in the waiting room</a:t>
            </a:r>
          </a:p>
          <a:p>
            <a:r>
              <a:rPr lang="en-US" sz="1800" dirty="0"/>
              <a:t>There is only 1 barber</a:t>
            </a:r>
          </a:p>
          <a:p>
            <a:r>
              <a:rPr lang="en-US" sz="1800" dirty="0"/>
              <a:t>When inactive the barber sleeps</a:t>
            </a:r>
          </a:p>
          <a:p>
            <a:r>
              <a:rPr lang="en-US" sz="1800" dirty="0"/>
              <a:t>If the barber is sleeping a customer should wake him up and sleep</a:t>
            </a:r>
          </a:p>
          <a:p>
            <a:r>
              <a:rPr lang="en-US" sz="1800" dirty="0"/>
              <a:t>If there is no space in the waiting room, a customer leaves</a:t>
            </a:r>
          </a:p>
        </p:txBody>
      </p:sp>
      <p:grpSp>
        <p:nvGrpSpPr>
          <p:cNvPr id="10" name="Group 9" descr="This diagram shows a simple depiction of a waiting room with seats, a barber's chair, and a set of scissors that represent the barber.">
            <a:extLst>
              <a:ext uri="{FF2B5EF4-FFF2-40B4-BE49-F238E27FC236}">
                <a16:creationId xmlns:a16="http://schemas.microsoft.com/office/drawing/2014/main" id="{0D6BABE3-0533-BF4F-859C-1993D3C1B304}"/>
              </a:ext>
            </a:extLst>
          </p:cNvPr>
          <p:cNvGrpSpPr/>
          <p:nvPr/>
        </p:nvGrpSpPr>
        <p:grpSpPr>
          <a:xfrm>
            <a:off x="4572000" y="1389529"/>
            <a:ext cx="3792070" cy="3074895"/>
            <a:chOff x="4572000" y="1389529"/>
            <a:chExt cx="3792070" cy="3074895"/>
          </a:xfrm>
        </p:grpSpPr>
        <p:sp>
          <p:nvSpPr>
            <p:cNvPr id="4" name="Process 3">
              <a:extLst>
                <a:ext uri="{FF2B5EF4-FFF2-40B4-BE49-F238E27FC236}">
                  <a16:creationId xmlns:a16="http://schemas.microsoft.com/office/drawing/2014/main" id="{82949D91-F540-DE44-A53C-C5AB8607DC0B}"/>
                </a:ext>
              </a:extLst>
            </p:cNvPr>
            <p:cNvSpPr/>
            <p:nvPr/>
          </p:nvSpPr>
          <p:spPr>
            <a:xfrm>
              <a:off x="4572000" y="1389529"/>
              <a:ext cx="1443318" cy="307489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Waiting Room</a:t>
              </a:r>
            </a:p>
          </p:txBody>
        </p:sp>
        <p:pic>
          <p:nvPicPr>
            <p:cNvPr id="6" name="Graphic 5" descr="Couch">
              <a:extLst>
                <a:ext uri="{FF2B5EF4-FFF2-40B4-BE49-F238E27FC236}">
                  <a16:creationId xmlns:a16="http://schemas.microsoft.com/office/drawing/2014/main" id="{01960630-EA1C-B341-ACD0-6346C67DD40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58871" y="2014818"/>
              <a:ext cx="914400" cy="914400"/>
            </a:xfrm>
            <a:prstGeom prst="rect">
              <a:avLst/>
            </a:prstGeom>
          </p:spPr>
        </p:pic>
        <p:pic>
          <p:nvPicPr>
            <p:cNvPr id="7" name="Graphic 6" descr="Couch">
              <a:extLst>
                <a:ext uri="{FF2B5EF4-FFF2-40B4-BE49-F238E27FC236}">
                  <a16:creationId xmlns:a16="http://schemas.microsoft.com/office/drawing/2014/main" id="{C480A984-5E27-7744-B446-039CB4F8B82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67835" y="2706225"/>
              <a:ext cx="914400" cy="914400"/>
            </a:xfrm>
            <a:prstGeom prst="rect">
              <a:avLst/>
            </a:prstGeom>
          </p:spPr>
        </p:pic>
        <p:pic>
          <p:nvPicPr>
            <p:cNvPr id="8" name="Graphic 7" descr="Couch">
              <a:extLst>
                <a:ext uri="{FF2B5EF4-FFF2-40B4-BE49-F238E27FC236}">
                  <a16:creationId xmlns:a16="http://schemas.microsoft.com/office/drawing/2014/main" id="{CBD84D4F-BE7B-D141-870B-078F611D874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58869" y="3441331"/>
              <a:ext cx="914400" cy="914400"/>
            </a:xfrm>
            <a:prstGeom prst="rect">
              <a:avLst/>
            </a:prstGeom>
          </p:spPr>
        </p:pic>
        <p:pic>
          <p:nvPicPr>
            <p:cNvPr id="5122" name="Picture 2" descr="Barber Chair Icons - Download Free Vector Icons | Noun Project">
              <a:extLst>
                <a:ext uri="{FF2B5EF4-FFF2-40B4-BE49-F238E27FC236}">
                  <a16:creationId xmlns:a16="http://schemas.microsoft.com/office/drawing/2014/main" id="{089B1C1C-4DC6-3D4D-A705-349BFFD6B9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36235" y="2115670"/>
              <a:ext cx="1143373" cy="114337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6160836F-6DC7-D445-B56C-B9671630970C}"/>
                </a:ext>
              </a:extLst>
            </p:cNvPr>
            <p:cNvSpPr txBox="1"/>
            <p:nvPr/>
          </p:nvSpPr>
          <p:spPr>
            <a:xfrm>
              <a:off x="6060142" y="3065929"/>
              <a:ext cx="1095172" cy="215444"/>
            </a:xfrm>
            <a:prstGeom prst="rect">
              <a:avLst/>
            </a:prstGeom>
            <a:noFill/>
          </p:spPr>
          <p:txBody>
            <a:bodyPr wrap="none" rtlCol="0">
              <a:spAutoFit/>
            </a:bodyPr>
            <a:lstStyle/>
            <a:p>
              <a:r>
                <a:rPr lang="en-US" sz="800" dirty="0" err="1">
                  <a:hlinkClick r:id="rId6"/>
                </a:rPr>
                <a:t>thenounproject.com</a:t>
              </a:r>
              <a:endParaRPr lang="en-US" sz="800" dirty="0"/>
            </a:p>
          </p:txBody>
        </p:sp>
        <p:pic>
          <p:nvPicPr>
            <p:cNvPr id="11" name="Graphic 10" descr="Scissors">
              <a:extLst>
                <a:ext uri="{FF2B5EF4-FFF2-40B4-BE49-F238E27FC236}">
                  <a16:creationId xmlns:a16="http://schemas.microsoft.com/office/drawing/2014/main" id="{8BA40890-C550-E14C-AC88-41E228E7085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49670" y="2114550"/>
              <a:ext cx="914400" cy="914400"/>
            </a:xfrm>
            <a:prstGeom prst="rect">
              <a:avLst/>
            </a:prstGeom>
          </p:spPr>
        </p:pic>
      </p:grpSp>
    </p:spTree>
    <p:extLst>
      <p:ext uri="{BB962C8B-B14F-4D97-AF65-F5344CB8AC3E}">
        <p14:creationId xmlns:p14="http://schemas.microsoft.com/office/powerpoint/2010/main" val="21557130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7BFDEE-9F0F-BC4F-A69C-36A88A892B4C}"/>
              </a:ext>
            </a:extLst>
          </p:cNvPr>
          <p:cNvSpPr>
            <a:spLocks noGrp="1"/>
          </p:cNvSpPr>
          <p:nvPr>
            <p:ph type="title" idx="4294967295"/>
          </p:nvPr>
        </p:nvSpPr>
        <p:spPr>
          <a:xfrm>
            <a:off x="628650" y="504825"/>
            <a:ext cx="7886700" cy="466725"/>
          </a:xfrm>
          <a:prstGeom prst="rect">
            <a:avLst/>
          </a:prstGeom>
        </p:spPr>
        <p:txBody>
          <a:bodyPr/>
          <a:lstStyle/>
          <a:p>
            <a:r>
              <a:rPr lang="en-US" sz="32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Data and Code Synchronization</a:t>
            </a:r>
            <a:r>
              <a:rPr lang="en-US" dirty="0"/>
              <a:t> </a:t>
            </a:r>
          </a:p>
        </p:txBody>
      </p:sp>
      <p:sp>
        <p:nvSpPr>
          <p:cNvPr id="3" name="Text Placeholder 2">
            <a:extLst>
              <a:ext uri="{FF2B5EF4-FFF2-40B4-BE49-F238E27FC236}">
                <a16:creationId xmlns:a16="http://schemas.microsoft.com/office/drawing/2014/main" id="{D5B4D740-BF4C-2340-B41B-279872BA6190}"/>
              </a:ext>
            </a:extLst>
          </p:cNvPr>
          <p:cNvSpPr>
            <a:spLocks noGrp="1"/>
          </p:cNvSpPr>
          <p:nvPr>
            <p:ph type="body" sz="quarter" idx="16"/>
          </p:nvPr>
        </p:nvSpPr>
        <p:spPr/>
        <p:txBody>
          <a:bodyPr/>
          <a:lstStyle/>
          <a:p>
            <a:r>
              <a:rPr lang="en-US" sz="2000" dirty="0"/>
              <a:t>There are numerous ways including synchronization locks to control access to data and code in many languages. Implementations of locks can be managed like a deli counter ticketing systems.</a:t>
            </a:r>
          </a:p>
          <a:p>
            <a:r>
              <a:rPr lang="en-US" sz="2000" dirty="0"/>
              <a:t>Semaphores are means of showing state, that can be used to manage use of sections of code or data.</a:t>
            </a:r>
          </a:p>
          <a:p>
            <a:r>
              <a:rPr lang="en-US" sz="2000" dirty="0"/>
              <a:t>Through locks, semaphores, and algorithms partial solutions can be devised to handle many concurrent programming issues, though there will always be competing constraints of access and efficiency.</a:t>
            </a:r>
          </a:p>
        </p:txBody>
      </p:sp>
    </p:spTree>
    <p:extLst>
      <p:ext uri="{BB962C8B-B14F-4D97-AF65-F5344CB8AC3E}">
        <p14:creationId xmlns:p14="http://schemas.microsoft.com/office/powerpoint/2010/main" val="553439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3CBBB67-2D98-FD48-844B-6B5B234DD49C}"/>
              </a:ext>
            </a:extLst>
          </p:cNvPr>
          <p:cNvSpPr>
            <a:spLocks noGrp="1"/>
          </p:cNvSpPr>
          <p:nvPr>
            <p:ph type="title" idx="4294967295"/>
          </p:nvPr>
        </p:nvSpPr>
        <p:spPr>
          <a:xfrm>
            <a:off x="628650" y="428625"/>
            <a:ext cx="7886700" cy="839788"/>
          </a:xfrm>
          <a:prstGeom prst="rect">
            <a:avLst/>
          </a:prstGeom>
        </p:spPr>
        <p:txBody>
          <a:bodyPr/>
          <a:lstStyle/>
          <a:p>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Bibliography</a:t>
            </a:r>
            <a:r>
              <a:rPr lang="en-US" dirty="0"/>
              <a:t> </a:t>
            </a:r>
          </a:p>
        </p:txBody>
      </p:sp>
      <p:sp>
        <p:nvSpPr>
          <p:cNvPr id="3" name="Text Placeholder 2">
            <a:extLst>
              <a:ext uri="{FF2B5EF4-FFF2-40B4-BE49-F238E27FC236}">
                <a16:creationId xmlns:a16="http://schemas.microsoft.com/office/drawing/2014/main" id="{CA87F7A0-2963-A941-83A9-28E230AF1AC0}"/>
              </a:ext>
            </a:extLst>
          </p:cNvPr>
          <p:cNvSpPr>
            <a:spLocks noGrp="1"/>
          </p:cNvSpPr>
          <p:nvPr>
            <p:ph type="body" sz="quarter" idx="16"/>
          </p:nvPr>
        </p:nvSpPr>
        <p:spPr/>
        <p:txBody>
          <a:bodyPr/>
          <a:lstStyle/>
          <a:p>
            <a:r>
              <a:rPr lang="en-US" dirty="0"/>
              <a:t>[1] </a:t>
            </a:r>
            <a:r>
              <a:rPr lang="en-US" dirty="0" err="1"/>
              <a:t>Adit.io</a:t>
            </a:r>
            <a:r>
              <a:rPr lang="en-US" dirty="0"/>
              <a:t>. 2013. The Dining Philosophers Problem With Ron Swanson. Retrieved from </a:t>
            </a:r>
            <a:r>
              <a:rPr lang="en-US" dirty="0">
                <a:hlinkClick r:id="rId3"/>
              </a:rPr>
              <a:t>https://adit.io/posts/2013-05-11-The-Dining-Philosophers-Problem-With-Ron-Swanson.html</a:t>
            </a:r>
            <a:r>
              <a:rPr lang="en-US" dirty="0"/>
              <a:t>.</a:t>
            </a:r>
          </a:p>
          <a:p>
            <a:endParaRPr lang="en-US" dirty="0"/>
          </a:p>
        </p:txBody>
      </p:sp>
    </p:spTree>
    <p:extLst>
      <p:ext uri="{BB962C8B-B14F-4D97-AF65-F5344CB8AC3E}">
        <p14:creationId xmlns:p14="http://schemas.microsoft.com/office/powerpoint/2010/main" val="4134648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8393121"/>
      </p:ext>
    </p:extLst>
  </p:cSld>
  <p:clrMapOvr>
    <a:masterClrMapping/>
  </p:clrMapOvr>
</p:sld>
</file>

<file path=ppt/theme/theme1.xml><?xml version="1.0" encoding="utf-8"?>
<a:theme xmlns:a="http://schemas.openxmlformats.org/drawingml/2006/main" name="EP Presentation Theme - Simple">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9F1B6479-0B83-3340-849D-693C57BB586E}"/>
    </a:ext>
  </a:extLst>
</a:theme>
</file>

<file path=ppt/theme/theme2.xml><?xml version="1.0" encoding="utf-8"?>
<a:theme xmlns:a="http://schemas.openxmlformats.org/drawingml/2006/main" name="1_EP Presentation Theme - Fancy">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048E6339-533D-F247-954B-8D6F762C12C4}"/>
    </a:ext>
  </a:extLst>
</a:theme>
</file>

<file path=ppt/theme/theme3.xml><?xml version="1.0" encoding="utf-8"?>
<a:theme xmlns:a="http://schemas.openxmlformats.org/drawingml/2006/main" name="2_EP Presentation Theme - Special">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D3B0007C-3921-6F46-BC38-97A7FFC2D45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2002B1FB4E1914BAF6102CCF0B910D6" ma:contentTypeVersion="12" ma:contentTypeDescription="Create a new document." ma:contentTypeScope="" ma:versionID="962aa165da8f609b095acb8d0d849b35">
  <xsd:schema xmlns:xsd="http://www.w3.org/2001/XMLSchema" xmlns:xs="http://www.w3.org/2001/XMLSchema" xmlns:p="http://schemas.microsoft.com/office/2006/metadata/properties" xmlns:ns2="fc700d6a-14c8-4431-87f0-1eb34fcb9ecc" xmlns:ns3="051abd47-9546-4a61-92e9-da62ec2358b6" targetNamespace="http://schemas.microsoft.com/office/2006/metadata/properties" ma:root="true" ma:fieldsID="c52b28453b84704499aaf2ac8c109a38" ns2:_="" ns3:_="">
    <xsd:import namespace="fc700d6a-14c8-4431-87f0-1eb34fcb9ecc"/>
    <xsd:import namespace="051abd47-9546-4a61-92e9-da62ec2358b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OCR"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00d6a-14c8-4431-87f0-1eb34fcb9e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51abd47-9546-4a61-92e9-da62ec2358b6"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8F7E09-D485-4407-984B-97D2EA2C8D55}">
  <ds:schemaRefs>
    <ds:schemaRef ds:uri="http://schemas.microsoft.com/sharepoint/v3/contenttype/forms"/>
  </ds:schemaRefs>
</ds:datastoreItem>
</file>

<file path=customXml/itemProps2.xml><?xml version="1.0" encoding="utf-8"?>
<ds:datastoreItem xmlns:ds="http://schemas.openxmlformats.org/officeDocument/2006/customXml" ds:itemID="{F8A04465-0014-4D33-ABA2-D6924F11FEE0}">
  <ds:schemaRefs>
    <ds:schemaRef ds:uri="http://purl.org/dc/dcmitype/"/>
    <ds:schemaRef ds:uri="http://purl.org/dc/terms/"/>
    <ds:schemaRef ds:uri="http://purl.org/dc/elements/1.1/"/>
    <ds:schemaRef ds:uri="051abd47-9546-4a61-92e9-da62ec2358b6"/>
    <ds:schemaRef ds:uri="http://www.w3.org/XML/1998/namespace"/>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fc700d6a-14c8-4431-87f0-1eb34fcb9ecc"/>
  </ds:schemaRefs>
</ds:datastoreItem>
</file>

<file path=customXml/itemProps3.xml><?xml version="1.0" encoding="utf-8"?>
<ds:datastoreItem xmlns:ds="http://schemas.openxmlformats.org/officeDocument/2006/customXml" ds:itemID="{834CB5DC-8BC4-4337-88A1-58C41D257F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700d6a-14c8-4431-87f0-1eb34fcb9ecc"/>
    <ds:schemaRef ds:uri="051abd47-9546-4a61-92e9-da62ec2358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EP Presentation Theme - Simple</Template>
  <TotalTime>1976</TotalTime>
  <Words>1294</Words>
  <Application>Microsoft Macintosh PowerPoint</Application>
  <PresentationFormat>On-screen Show (16:9)</PresentationFormat>
  <Paragraphs>78</Paragraphs>
  <Slides>8</Slides>
  <Notes>7</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8</vt:i4>
      </vt:variant>
    </vt:vector>
  </HeadingPairs>
  <TitlesOfParts>
    <vt:vector size="19" baseType="lpstr">
      <vt:lpstr>Arial</vt:lpstr>
      <vt:lpstr>Calibri</vt:lpstr>
      <vt:lpstr>Roboto</vt:lpstr>
      <vt:lpstr>Source Sans Pro</vt:lpstr>
      <vt:lpstr>Source Serif Pro</vt:lpstr>
      <vt:lpstr>Tahoma</vt:lpstr>
      <vt:lpstr>Times New Roman</vt:lpstr>
      <vt:lpstr>Wingdings</vt:lpstr>
      <vt:lpstr>EP Presentation Theme - Simple</vt:lpstr>
      <vt:lpstr>1_EP Presentation Theme - Fancy</vt:lpstr>
      <vt:lpstr>2_EP Presentation Theme - Special</vt:lpstr>
      <vt:lpstr>Introduction to Concurrent Programming with GPUs</vt:lpstr>
      <vt:lpstr>Concurrent Programming Challenges and Algorithms</vt:lpstr>
      <vt:lpstr>Dining Philosophers</vt:lpstr>
      <vt:lpstr>Producer-Consumer </vt:lpstr>
      <vt:lpstr>Sleeping Barber </vt:lpstr>
      <vt:lpstr>Data and Code Synchronization </vt:lpstr>
      <vt:lpstr>Bibliography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Concurrent Programming with GPUs</dc:title>
  <dc:creator>Microsoft Office User</dc:creator>
  <cp:lastModifiedBy>Chance Pascale</cp:lastModifiedBy>
  <cp:revision>33</cp:revision>
  <dcterms:created xsi:type="dcterms:W3CDTF">2020-12-13T16:54:15Z</dcterms:created>
  <dcterms:modified xsi:type="dcterms:W3CDTF">2021-02-20T21:08:55Z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0x010100F2002B1FB4E1914BAF6102CCF0B910D6</vt:lpwstr>
  </property>
</Properties>
</file>

<file path=docProps/thumbnail.jpeg>
</file>